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7" r:id="rId3"/>
    <p:sldId id="258" r:id="rId4"/>
    <p:sldId id="265" r:id="rId5"/>
    <p:sldId id="281" r:id="rId6"/>
    <p:sldId id="266" r:id="rId7"/>
    <p:sldId id="268" r:id="rId8"/>
    <p:sldId id="271" r:id="rId9"/>
    <p:sldId id="270" r:id="rId10"/>
    <p:sldId id="273" r:id="rId11"/>
    <p:sldId id="272" r:id="rId12"/>
    <p:sldId id="256"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B638D"/>
    <a:srgbClr val="2D4E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75" d="100"/>
          <a:sy n="75" d="100"/>
        </p:scale>
        <p:origin x="974" y="19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notesMaster" Target="notesMasters/notesMaster1.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2" Type="http://schemas.openxmlformats.org/officeDocument/2006/relationships/themeOverride" Target="../theme/themeOverride1.xml"/><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2" Type="http://schemas.openxmlformats.org/officeDocument/2006/relationships/themeOverride" Target="../theme/themeOverride2.xml"/><Relationship Id="rId1" Type="http://schemas.openxmlformats.org/officeDocument/2006/relationships/package" Target="../embeddings/Workbook3.xlsx"/></Relationships>
</file>

<file path=ppt/charts/_rels/chart4.xml.rels><?xml version="1.0" encoding="UTF-8" standalone="yes"?>
<Relationships xmlns="http://schemas.openxmlformats.org/package/2006/relationships"><Relationship Id="rId2" Type="http://schemas.openxmlformats.org/officeDocument/2006/relationships/themeOverride" Target="../theme/themeOverride3.xml"/><Relationship Id="rId1" Type="http://schemas.openxmlformats.org/officeDocument/2006/relationships/package" Target="../embeddings/Workbook4.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Column1</c:v>
                </c:pt>
              </c:strCache>
            </c:strRef>
          </c:tx>
          <c:explosion val="0"/>
          <c:dPt>
            <c:idx val="0"/>
            <c:bubble3D val="0"/>
            <c:spPr>
              <a:solidFill>
                <a:schemeClr val="bg1"/>
              </a:solidFill>
            </c:spPr>
          </c:dPt>
          <c:dPt>
            <c:idx val="1"/>
            <c:bubble3D val="0"/>
            <c:spPr>
              <a:pattFill prst="dkDnDiag">
                <a:fgClr>
                  <a:schemeClr val="bg1">
                    <a:lumMod val="85000"/>
                  </a:schemeClr>
                </a:fgClr>
                <a:bgClr>
                  <a:schemeClr val="bg2"/>
                </a:bgClr>
              </a:pattFill>
            </c:spPr>
          </c:dPt>
          <c:dLbls>
            <c:delete val="1"/>
          </c:dLbls>
          <c:cat>
            <c:numRef>
              <c:f>Sheet1!$A$2:$A$3</c:f>
              <c:numCache>
                <c:formatCode>General</c:formatCode>
                <c:ptCount val="2"/>
              </c:numCache>
            </c:numRef>
          </c:cat>
          <c:val>
            <c:numRef>
              <c:f>Sheet1!$B$2:$B$3</c:f>
              <c:numCache>
                <c:formatCode>General</c:formatCode>
                <c:ptCount val="2"/>
                <c:pt idx="0">
                  <c:v>73</c:v>
                </c:pt>
                <c:pt idx="1">
                  <c:v>27</c:v>
                </c:pt>
              </c:numCache>
            </c:numRef>
          </c:val>
        </c:ser>
        <c:dLbls>
          <c:showLegendKey val="0"/>
          <c:showVal val="0"/>
          <c:showCatName val="0"/>
          <c:showSerName val="0"/>
          <c:showPercent val="0"/>
          <c:showBubbleSize val="0"/>
          <c:showLeaderLines val="1"/>
        </c:dLbls>
        <c:firstSliceAng val="0"/>
        <c:holeSize val="82"/>
      </c:doughnutChart>
    </c:plotArea>
    <c:plotVisOnly val="1"/>
    <c:dispBlanksAs val="zero"/>
    <c:showDLblsOverMax val="0"/>
  </c:chart>
  <c:txPr>
    <a:bodyPr/>
    <a:lstStyle/>
    <a:p>
      <a:pPr>
        <a:defRPr lang="zh-CN" sz="1800"/>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explosion val="0"/>
          <c:dPt>
            <c:idx val="0"/>
            <c:bubble3D val="0"/>
            <c:spPr>
              <a:solidFill>
                <a:sysClr val="window" lastClr="FFFFFF"/>
              </a:solidFill>
            </c:spPr>
          </c:dPt>
          <c:dPt>
            <c:idx val="1"/>
            <c:bubble3D val="0"/>
            <c:spPr>
              <a:pattFill prst="dkDnDiag">
                <a:fgClr>
                  <a:schemeClr val="bg1">
                    <a:lumMod val="85000"/>
                  </a:schemeClr>
                </a:fgClr>
                <a:bgClr>
                  <a:schemeClr val="bg2"/>
                </a:bgClr>
              </a:pattFill>
            </c:spPr>
          </c:dPt>
          <c:dLbls>
            <c:delete val="1"/>
          </c:dLbls>
          <c:cat>
            <c:numRef>
              <c:f>Sheet1!$A$2:$A$3</c:f>
              <c:numCache>
                <c:formatCode>General</c:formatCode>
                <c:ptCount val="2"/>
              </c:numCache>
            </c:numRef>
          </c:cat>
          <c:val>
            <c:numRef>
              <c:f>Sheet1!$B$2:$B$3</c:f>
              <c:numCache>
                <c:formatCode>General</c:formatCode>
                <c:ptCount val="2"/>
                <c:pt idx="0">
                  <c:v>87</c:v>
                </c:pt>
                <c:pt idx="1">
                  <c:v>13</c:v>
                </c:pt>
              </c:numCache>
            </c:numRef>
          </c:val>
        </c:ser>
        <c:dLbls>
          <c:showLegendKey val="0"/>
          <c:showVal val="0"/>
          <c:showCatName val="0"/>
          <c:showSerName val="0"/>
          <c:showPercent val="0"/>
          <c:showBubbleSize val="0"/>
          <c:showLeaderLines val="1"/>
        </c:dLbls>
        <c:firstSliceAng val="0"/>
        <c:holeSize val="82"/>
      </c:doughnutChart>
    </c:plotArea>
    <c:plotVisOnly val="1"/>
    <c:dispBlanksAs val="zero"/>
    <c:showDLblsOverMax val="0"/>
  </c:chart>
  <c:txPr>
    <a:bodyPr/>
    <a:lstStyle/>
    <a:p>
      <a:pPr>
        <a:defRPr lang="zh-CN" sz="1800"/>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explosion val="0"/>
          <c:dPt>
            <c:idx val="0"/>
            <c:bubble3D val="0"/>
            <c:spPr>
              <a:solidFill>
                <a:sysClr val="window" lastClr="FFFFFF"/>
              </a:solidFill>
            </c:spPr>
          </c:dPt>
          <c:dPt>
            <c:idx val="1"/>
            <c:bubble3D val="0"/>
            <c:spPr>
              <a:pattFill prst="dkDnDiag">
                <a:fgClr>
                  <a:schemeClr val="bg1">
                    <a:lumMod val="85000"/>
                  </a:schemeClr>
                </a:fgClr>
                <a:bgClr>
                  <a:schemeClr val="bg2"/>
                </a:bgClr>
              </a:pattFill>
            </c:spPr>
          </c:dPt>
          <c:dLbls>
            <c:delete val="1"/>
          </c:dLbls>
          <c:cat>
            <c:numRef>
              <c:f>Sheet1!$A$2:$A$3</c:f>
              <c:numCache>
                <c:formatCode>General</c:formatCode>
                <c:ptCount val="2"/>
              </c:numCache>
            </c:numRef>
          </c:cat>
          <c:val>
            <c:numRef>
              <c:f>Sheet1!$B$2:$B$3</c:f>
              <c:numCache>
                <c:formatCode>General</c:formatCode>
                <c:ptCount val="2"/>
                <c:pt idx="0">
                  <c:v>50</c:v>
                </c:pt>
                <c:pt idx="1">
                  <c:v>50</c:v>
                </c:pt>
              </c:numCache>
            </c:numRef>
          </c:val>
        </c:ser>
        <c:dLbls>
          <c:showLegendKey val="0"/>
          <c:showVal val="0"/>
          <c:showCatName val="0"/>
          <c:showSerName val="0"/>
          <c:showPercent val="0"/>
          <c:showBubbleSize val="0"/>
          <c:showLeaderLines val="1"/>
        </c:dLbls>
        <c:firstSliceAng val="0"/>
        <c:holeSize val="82"/>
      </c:doughnutChart>
    </c:plotArea>
    <c:plotVisOnly val="1"/>
    <c:dispBlanksAs val="zero"/>
    <c:showDLblsOverMax val="0"/>
  </c:chart>
  <c:txPr>
    <a:bodyPr/>
    <a:lstStyle/>
    <a:p>
      <a:pPr>
        <a:defRPr lang="zh-CN" sz="1800"/>
      </a:pPr>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doughnutChart>
        <c:varyColors val="1"/>
        <c:ser>
          <c:idx val="0"/>
          <c:order val="0"/>
          <c:tx>
            <c:strRef>
              <c:f>Sheet1!$B$1</c:f>
              <c:strCache>
                <c:ptCount val="1"/>
                <c:pt idx="0">
                  <c:v>Column1</c:v>
                </c:pt>
              </c:strCache>
            </c:strRef>
          </c:tx>
          <c:explosion val="0"/>
          <c:dPt>
            <c:idx val="0"/>
            <c:bubble3D val="0"/>
            <c:spPr>
              <a:solidFill>
                <a:sysClr val="window" lastClr="FFFFFF"/>
              </a:solidFill>
            </c:spPr>
          </c:dPt>
          <c:dPt>
            <c:idx val="1"/>
            <c:bubble3D val="0"/>
            <c:spPr>
              <a:pattFill prst="dkDnDiag">
                <a:fgClr>
                  <a:schemeClr val="bg1">
                    <a:lumMod val="85000"/>
                  </a:schemeClr>
                </a:fgClr>
                <a:bgClr>
                  <a:schemeClr val="bg2"/>
                </a:bgClr>
              </a:pattFill>
            </c:spPr>
          </c:dPt>
          <c:dLbls>
            <c:delete val="1"/>
          </c:dLbls>
          <c:cat>
            <c:numRef>
              <c:f>Sheet1!$A$2:$A$3</c:f>
              <c:numCache>
                <c:formatCode>General</c:formatCode>
                <c:ptCount val="2"/>
              </c:numCache>
            </c:numRef>
          </c:cat>
          <c:val>
            <c:numRef>
              <c:f>Sheet1!$B$2:$B$3</c:f>
              <c:numCache>
                <c:formatCode>General</c:formatCode>
                <c:ptCount val="2"/>
                <c:pt idx="0">
                  <c:v>20</c:v>
                </c:pt>
                <c:pt idx="1">
                  <c:v>80</c:v>
                </c:pt>
              </c:numCache>
            </c:numRef>
          </c:val>
        </c:ser>
        <c:dLbls>
          <c:showLegendKey val="0"/>
          <c:showVal val="0"/>
          <c:showCatName val="0"/>
          <c:showSerName val="0"/>
          <c:showPercent val="0"/>
          <c:showBubbleSize val="0"/>
          <c:showLeaderLines val="1"/>
        </c:dLbls>
        <c:firstSliceAng val="0"/>
        <c:holeSize val="82"/>
      </c:doughnutChart>
    </c:plotArea>
    <c:plotVisOnly val="1"/>
    <c:dispBlanksAs val="zero"/>
    <c:showDLblsOverMax val="0"/>
  </c:chart>
  <c:txPr>
    <a:bodyPr/>
    <a:lstStyle/>
    <a:p>
      <a:pPr>
        <a:defRPr lang="zh-CN" sz="1800"/>
      </a:pPr>
    </a:p>
  </c:txPr>
  <c:externalData r:id="rId1">
    <c:autoUpdate val="0"/>
  </c:externalData>
</c:chartSpace>
</file>

<file path=ppt/media/>
</file>

<file path=ppt/media/image1.jpeg>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7CBB13A-7E3F-4C3D-8B8B-F2C1FDE7E9E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6F8A6AE-0429-47E0-BA40-26B9570FB9BA}"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7CBB13A-7E3F-4C3D-8B8B-F2C1FDE7E9E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6F8A6AE-0429-47E0-BA40-26B9570FB9BA}"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7CBB13A-7E3F-4C3D-8B8B-F2C1FDE7E9E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6F8A6AE-0429-47E0-BA40-26B9570FB9BA}"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7CBB13A-7E3F-4C3D-8B8B-F2C1FDE7E9E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6F8A6AE-0429-47E0-BA40-26B9570FB9BA}"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E7CBB13A-7E3F-4C3D-8B8B-F2C1FDE7E9E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6F8A6AE-0429-47E0-BA40-26B9570FB9BA}"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E7CBB13A-7E3F-4C3D-8B8B-F2C1FDE7E9E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6F8A6AE-0429-47E0-BA40-26B9570FB9BA}"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E7CBB13A-7E3F-4C3D-8B8B-F2C1FDE7E9E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6F8A6AE-0429-47E0-BA40-26B9570FB9BA}"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7CBB13A-7E3F-4C3D-8B8B-F2C1FDE7E9E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6F8A6AE-0429-47E0-BA40-26B9570FB9BA}"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7CBB13A-7E3F-4C3D-8B8B-F2C1FDE7E9E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6F8A6AE-0429-47E0-BA40-26B9570FB9BA}"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E7CBB13A-7E3F-4C3D-8B8B-F2C1FDE7E9E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6F8A6AE-0429-47E0-BA40-26B9570FB9BA}"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E7CBB13A-7E3F-4C3D-8B8B-F2C1FDE7E9E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6F8A6AE-0429-47E0-BA40-26B9570FB9BA}"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CBB13A-7E3F-4C3D-8B8B-F2C1FDE7E9E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F8A6AE-0429-47E0-BA40-26B9570FB9B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tags" Target="../tags/tag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2.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jpe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chart" Target="../charts/chart4.xml"/><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l="10128" r="25058"/>
          <a:stretch>
            <a:fillRect/>
          </a:stretch>
        </p:blipFill>
        <p:spPr>
          <a:xfrm>
            <a:off x="0" y="0"/>
            <a:ext cx="12192000" cy="6858000"/>
          </a:xfrm>
          <a:prstGeom prst="rect">
            <a:avLst/>
          </a:prstGeom>
        </p:spPr>
      </p:pic>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l="7402" r="49343"/>
          <a:stretch>
            <a:fillRect/>
          </a:stretch>
        </p:blipFill>
        <p:spPr>
          <a:xfrm flipH="1">
            <a:off x="6492240" y="1"/>
            <a:ext cx="5699760" cy="6858000"/>
          </a:xfrm>
          <a:prstGeom prst="rect">
            <a:avLst/>
          </a:prstGeom>
        </p:spPr>
      </p:pic>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4422560"/>
            <a:ext cx="3114980" cy="2435439"/>
          </a:xfrm>
          <a:prstGeom prst="rect">
            <a:avLst/>
          </a:prstGeom>
        </p:spPr>
      </p:pic>
      <p:sp>
        <p:nvSpPr>
          <p:cNvPr id="10" name="文本框 9"/>
          <p:cNvSpPr txBox="1"/>
          <p:nvPr/>
        </p:nvSpPr>
        <p:spPr>
          <a:xfrm>
            <a:off x="484505" y="1038225"/>
            <a:ext cx="9970135" cy="10147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6000" dirty="0">
                <a:gradFill>
                  <a:gsLst>
                    <a:gs pos="0">
                      <a:srgbClr val="CCE7EC"/>
                    </a:gs>
                    <a:gs pos="100000">
                      <a:schemeClr val="bg1"/>
                    </a:gs>
                  </a:gsLst>
                  <a:lin ang="2400000" scaled="0"/>
                </a:gradFill>
                <a:effectLst>
                  <a:outerShdw blurRad="38100" dist="38100" dir="2700000" algn="tl">
                    <a:srgbClr val="000000">
                      <a:alpha val="43137"/>
                    </a:srgbClr>
                  </a:outerShdw>
                </a:effectLst>
                <a:latin typeface="方正大标宋简体" panose="02010601030101010101" pitchFamily="2" charset="-122"/>
                <a:ea typeface="方正大标宋简体" panose="02010601030101010101" pitchFamily="2" charset="-122"/>
              </a:rPr>
              <a:t>图书信息管理系统</a:t>
            </a:r>
            <a:endParaRPr lang="zh-CN" altLang="en-US" sz="6000" dirty="0">
              <a:gradFill>
                <a:gsLst>
                  <a:gs pos="0">
                    <a:srgbClr val="CCE7EC"/>
                  </a:gs>
                  <a:gs pos="100000">
                    <a:schemeClr val="bg1"/>
                  </a:gs>
                </a:gsLst>
                <a:lin ang="2400000" scaled="0"/>
              </a:gradFill>
              <a:effectLst>
                <a:outerShdw blurRad="38100" dist="38100" dir="2700000" algn="tl">
                  <a:srgbClr val="000000">
                    <a:alpha val="43137"/>
                  </a:srgbClr>
                </a:outerShdw>
              </a:effectLst>
              <a:latin typeface="方正大标宋简体" panose="02010601030101010101" pitchFamily="2" charset="-122"/>
              <a:ea typeface="方正大标宋简体" panose="02010601030101010101" pitchFamily="2" charset="-122"/>
            </a:endParaRPr>
          </a:p>
        </p:txBody>
      </p:sp>
      <p:sp>
        <p:nvSpPr>
          <p:cNvPr id="11" name="文本框 10"/>
          <p:cNvSpPr txBox="1"/>
          <p:nvPr/>
        </p:nvSpPr>
        <p:spPr>
          <a:xfrm>
            <a:off x="660276" y="4160950"/>
            <a:ext cx="3424044" cy="260349"/>
          </a:xfrm>
          <a:prstGeom prst="roundRect">
            <a:avLst>
              <a:gd name="adj" fmla="val 0"/>
            </a:avLst>
          </a:prstGeom>
          <a:noFill/>
          <a:ln>
            <a:noFill/>
          </a:ln>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dist"/>
            <a:r>
              <a:rPr lang="zh-CN" altLang="en-US" sz="1100" dirty="0">
                <a:solidFill>
                  <a:schemeClr val="bg1"/>
                </a:solidFill>
                <a:latin typeface="微软雅黑 Light" panose="020B0502040204020203" pitchFamily="34" charset="-122"/>
                <a:ea typeface="微软雅黑 Light" panose="020B0502040204020203" pitchFamily="34" charset="-122"/>
              </a:rPr>
              <a:t>答辩人</a:t>
            </a:r>
            <a:r>
              <a:rPr lang="en-US" altLang="zh-CN" sz="1100" dirty="0">
                <a:solidFill>
                  <a:schemeClr val="bg1"/>
                </a:solidFill>
                <a:latin typeface="微软雅黑 Light" panose="020B0502040204020203" pitchFamily="34" charset="-122"/>
                <a:ea typeface="微软雅黑 Light" panose="020B0502040204020203" pitchFamily="34" charset="-122"/>
              </a:rPr>
              <a:t>/</a:t>
            </a:r>
            <a:r>
              <a:rPr lang="zh-CN" altLang="en-US" sz="1100" dirty="0">
                <a:solidFill>
                  <a:schemeClr val="bg1"/>
                </a:solidFill>
                <a:latin typeface="微软雅黑 Light" panose="020B0502040204020203" pitchFamily="34" charset="-122"/>
                <a:ea typeface="微软雅黑 Light" panose="020B0502040204020203" pitchFamily="34" charset="-122"/>
              </a:rPr>
              <a:t>随便组员</a:t>
            </a:r>
            <a:r>
              <a:rPr lang="en-US" altLang="zh-CN" sz="1100" dirty="0">
                <a:solidFill>
                  <a:schemeClr val="bg1"/>
                </a:solidFill>
                <a:latin typeface="微软雅黑 Light" panose="020B0502040204020203" pitchFamily="34" charset="-122"/>
                <a:ea typeface="微软雅黑 Light" panose="020B0502040204020203" pitchFamily="34" charset="-122"/>
              </a:rPr>
              <a:t>/ </a:t>
            </a:r>
            <a:r>
              <a:rPr lang="zh-CN" altLang="en-US" sz="1100" dirty="0">
                <a:solidFill>
                  <a:schemeClr val="bg1"/>
                </a:solidFill>
                <a:latin typeface="微软雅黑 Light" panose="020B0502040204020203" pitchFamily="34" charset="-122"/>
                <a:ea typeface="微软雅黑 Light" panose="020B0502040204020203" pitchFamily="34" charset="-122"/>
              </a:rPr>
              <a:t>时间</a:t>
            </a:r>
            <a:r>
              <a:rPr lang="en-US" altLang="zh-CN" sz="1100" dirty="0">
                <a:solidFill>
                  <a:schemeClr val="bg1"/>
                </a:solidFill>
                <a:latin typeface="微软雅黑 Light" panose="020B0502040204020203" pitchFamily="34" charset="-122"/>
                <a:ea typeface="微软雅黑 Light" panose="020B0502040204020203" pitchFamily="34" charset="-122"/>
              </a:rPr>
              <a:t>/2019.8.30</a:t>
            </a:r>
            <a:endParaRPr lang="zh-CN" altLang="en-US" sz="1100" dirty="0">
              <a:solidFill>
                <a:schemeClr val="bg1"/>
              </a:solidFill>
              <a:latin typeface="微软雅黑 Light" panose="020B0502040204020203" pitchFamily="34" charset="-122"/>
              <a:ea typeface="微软雅黑 Light" panose="020B0502040204020203" pitchFamily="34" charset="-122"/>
            </a:endParaRPr>
          </a:p>
        </p:txBody>
      </p:sp>
      <p:cxnSp>
        <p:nvCxnSpPr>
          <p:cNvPr id="12" name="直接连接符 11"/>
          <p:cNvCxnSpPr/>
          <p:nvPr/>
        </p:nvCxnSpPr>
        <p:spPr>
          <a:xfrm>
            <a:off x="2211070" y="2912110"/>
            <a:ext cx="1567180" cy="13335"/>
          </a:xfrm>
          <a:prstGeom prst="line">
            <a:avLst/>
          </a:prstGeom>
          <a:ln w="28575" cap="rnd">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1101725" y="2134235"/>
            <a:ext cx="8980805" cy="1198880"/>
          </a:xfrm>
          <a:prstGeom prst="rect">
            <a:avLst/>
          </a:prstGeom>
          <a:noFill/>
          <a:ln w="3175">
            <a:noFill/>
            <a:prstDash val="solid"/>
          </a:ln>
        </p:spPr>
        <p:txBody>
          <a:bodyPr wrap="square" rtlCol="0">
            <a:spAutoFit/>
          </a:bodyPr>
          <a:lstStyle>
            <a:defPPr>
              <a:defRPr lang="zh-CN"/>
            </a:defPPr>
            <a:lvl1pPr algn="ctr">
              <a:defRPr sz="6000" b="1">
                <a:blipFill dpi="0" rotWithShape="1">
                  <a:blip r:embed="rId4"/>
                  <a:srcRect/>
                  <a:stretch>
                    <a:fillRect/>
                  </a:stretch>
                </a:blipFill>
              </a:defRPr>
            </a:lvl1pPr>
          </a:lstStyle>
          <a:p>
            <a:pPr algn="ctr">
              <a:lnSpc>
                <a:spcPct val="200000"/>
              </a:lnSpc>
            </a:pPr>
            <a:r>
              <a:rPr lang="en-US" altLang="zh-CN" sz="3600" b="0" dirty="0">
                <a:solidFill>
                  <a:schemeClr val="bg1"/>
                </a:solidFill>
                <a:latin typeface="华文细黑" panose="02010600040101010101" pitchFamily="2" charset="-122"/>
                <a:ea typeface="华文细黑" panose="02010600040101010101" pitchFamily="2" charset="-122"/>
              </a:rPr>
              <a:t>                   Library  Message  Manage  </a:t>
            </a:r>
            <a:endParaRPr lang="en-US" altLang="zh-CN" sz="1050" b="0" dirty="0">
              <a:solidFill>
                <a:schemeClr val="bg1"/>
              </a:solidFill>
              <a:latin typeface="华文细黑" panose="02010600040101010101" pitchFamily="2" charset="-122"/>
              <a:ea typeface="华文细黑" panose="02010600040101010101" pitchFamily="2" charset="-122"/>
            </a:endParaRPr>
          </a:p>
        </p:txBody>
      </p:sp>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000" fill="hold">
                                          <p:stCondLst>
                                            <p:cond delay="0"/>
                                          </p:stCondLst>
                                        </p:cTn>
                                        <p:tgtEl>
                                          <p:spTgt spid="10">
                                            <p:txEl>
                                              <p:pRg st="0" end="0"/>
                                            </p:txEl>
                                          </p:spTgt>
                                        </p:tgtEl>
                                        <p:attrNameLst>
                                          <p:attrName>style.visibility</p:attrName>
                                        </p:attrNameLst>
                                      </p:cBhvr>
                                      <p:to>
                                        <p:strVal val="visible"/>
                                      </p:to>
                                    </p:set>
                                    <p:animEffect transition="in" filter="blinds(horizontal)">
                                      <p:cBhvr>
                                        <p:cTn id="7" dur="1000"/>
                                        <p:tgtEl>
                                          <p:spTgt spid="10">
                                            <p:txEl>
                                              <p:pRg st="0" end="0"/>
                                            </p:txEl>
                                          </p:spTgt>
                                        </p:tgtEl>
                                      </p:cBhvr>
                                    </p:animEffect>
                                  </p:childTnLst>
                                </p:cTn>
                              </p:par>
                            </p:childTnLst>
                          </p:cTn>
                        </p:par>
                        <p:par>
                          <p:cTn id="8" fill="hold">
                            <p:stCondLst>
                              <p:cond delay="1000"/>
                            </p:stCondLst>
                            <p:childTnLst>
                              <p:par>
                                <p:cTn id="9" presetID="3" presetClass="entr" presetSubtype="10" fill="hold" grpId="0" nodeType="afterEffect">
                                  <p:stCondLst>
                                    <p:cond delay="0"/>
                                  </p:stCondLst>
                                  <p:childTnLst>
                                    <p:set>
                                      <p:cBhvr>
                                        <p:cTn id="10" dur="1000" fill="hold">
                                          <p:stCondLst>
                                            <p:cond delay="0"/>
                                          </p:stCondLst>
                                        </p:cTn>
                                        <p:tgtEl>
                                          <p:spTgt spid="13"/>
                                        </p:tgtEl>
                                        <p:attrNameLst>
                                          <p:attrName>style.visibility</p:attrName>
                                        </p:attrNameLst>
                                      </p:cBhvr>
                                      <p:to>
                                        <p:strVal val="visible"/>
                                      </p:to>
                                    </p:set>
                                    <p:animEffect transition="in" filter="blinds(horizontal)">
                                      <p:cBhvr>
                                        <p:cTn id="11" dur="1000"/>
                                        <p:tgtEl>
                                          <p:spTgt spid="13"/>
                                        </p:tgtEl>
                                      </p:cBhvr>
                                    </p:animEffect>
                                  </p:childTnLst>
                                </p:cTn>
                              </p:par>
                            </p:childTnLst>
                          </p:cTn>
                        </p:par>
                        <p:par>
                          <p:cTn id="12" fill="hold">
                            <p:stCondLst>
                              <p:cond delay="2000"/>
                            </p:stCondLst>
                            <p:childTnLst>
                              <p:par>
                                <p:cTn id="13" presetID="3" presetClass="entr" presetSubtype="10" fill="hold" nodeType="afterEffect">
                                  <p:stCondLst>
                                    <p:cond delay="0"/>
                                  </p:stCondLst>
                                  <p:childTnLst>
                                    <p:set>
                                      <p:cBhvr>
                                        <p:cTn id="14" dur="1000" fill="hold">
                                          <p:stCondLst>
                                            <p:cond delay="0"/>
                                          </p:stCondLst>
                                        </p:cTn>
                                        <p:tgtEl>
                                          <p:spTgt spid="12"/>
                                        </p:tgtEl>
                                        <p:attrNameLst>
                                          <p:attrName>style.visibility</p:attrName>
                                        </p:attrNameLst>
                                      </p:cBhvr>
                                      <p:to>
                                        <p:strVal val="visible"/>
                                      </p:to>
                                    </p:set>
                                    <p:animEffect transition="in" filter="blinds(horizontal)">
                                      <p:cBhvr>
                                        <p:cTn id="15" dur="1000"/>
                                        <p:tgtEl>
                                          <p:spTgt spid="12"/>
                                        </p:tgtEl>
                                      </p:cBhvr>
                                    </p:animEffect>
                                  </p:childTnLst>
                                </p:cTn>
                              </p:par>
                            </p:childTnLst>
                          </p:cTn>
                        </p:par>
                        <p:par>
                          <p:cTn id="16" fill="hold">
                            <p:stCondLst>
                              <p:cond delay="3000"/>
                            </p:stCondLst>
                            <p:childTnLst>
                              <p:par>
                                <p:cTn id="17" presetID="3" presetClass="entr" presetSubtype="10" fill="hold" grpId="0" nodeType="afterEffect">
                                  <p:stCondLst>
                                    <p:cond delay="0"/>
                                  </p:stCondLst>
                                  <p:childTnLst>
                                    <p:set>
                                      <p:cBhvr>
                                        <p:cTn id="18" dur="1000" fill="hold">
                                          <p:stCondLst>
                                            <p:cond delay="0"/>
                                          </p:stCondLst>
                                        </p:cTn>
                                        <p:tgtEl>
                                          <p:spTgt spid="11"/>
                                        </p:tgtEl>
                                        <p:attrNameLst>
                                          <p:attrName>style.visibility</p:attrName>
                                        </p:attrNameLst>
                                      </p:cBhvr>
                                      <p:to>
                                        <p:strVal val="visible"/>
                                      </p:to>
                                    </p:set>
                                    <p:animEffect transition="in" filter="blinds(horizontal)">
                                      <p:cBhvr>
                                        <p:cTn id="1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P spid="11" grpId="0"/>
      <p:bldP spid="11"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574603" y="304800"/>
            <a:ext cx="3118125" cy="650306"/>
          </a:xfrm>
          <a:prstGeom prst="rect">
            <a:avLst/>
          </a:prstGeom>
        </p:spPr>
        <p:txBody>
          <a:bodyPr wrap="square">
            <a:spAutoFit/>
          </a:bodyPr>
          <a:lstStyle/>
          <a:p>
            <a:pPr algn="dist">
              <a:lnSpc>
                <a:spcPct val="175000"/>
              </a:lnSpc>
            </a:pPr>
            <a:r>
              <a:rPr lang="en-US" altLang="zh-CN" sz="2400" dirty="0">
                <a:solidFill>
                  <a:schemeClr val="bg1"/>
                </a:solidFill>
                <a:latin typeface="微软雅黑" panose="020B0503020204020204" charset="-122"/>
                <a:ea typeface="微软雅黑" panose="020B0503020204020204" charset="-122"/>
              </a:rPr>
              <a:t>05.</a:t>
            </a:r>
            <a:r>
              <a:rPr lang="zh-CN" altLang="en-US" sz="2400" dirty="0">
                <a:solidFill>
                  <a:schemeClr val="bg1"/>
                </a:solidFill>
                <a:latin typeface="微软雅黑" panose="020B0503020204020204" charset="-122"/>
                <a:ea typeface="微软雅黑" panose="020B0503020204020204" charset="-122"/>
              </a:rPr>
              <a:t>具体工作措施</a:t>
            </a:r>
            <a:endParaRPr lang="zh-CN" altLang="en-US" sz="2400"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605083" y="909387"/>
            <a:ext cx="3118125" cy="307777"/>
          </a:xfrm>
          <a:prstGeom prst="snip1Rect">
            <a:avLst>
              <a:gd name="adj" fmla="val 0"/>
            </a:avLst>
          </a:prstGeom>
          <a:noFill/>
          <a:ln w="28575">
            <a:noFill/>
          </a:ln>
        </p:spPr>
        <p:txBody>
          <a:bodyPr wrap="square" rtlCol="0">
            <a:spAutoFit/>
          </a:bodyPr>
          <a:lstStyle/>
          <a:p>
            <a:pPr algn="dist"/>
            <a:r>
              <a:rPr lang="en-US" altLang="zh-CN" sz="1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Specific work measures</a:t>
            </a:r>
            <a:endParaRPr lang="en-US" altLang="zh-CN" sz="1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5" name="Freeform 3"/>
          <p:cNvSpPr/>
          <p:nvPr/>
        </p:nvSpPr>
        <p:spPr bwMode="auto">
          <a:xfrm>
            <a:off x="9035673" y="5228777"/>
            <a:ext cx="649288" cy="649287"/>
          </a:xfrm>
          <a:custGeom>
            <a:avLst/>
            <a:gdLst>
              <a:gd name="connsiteX0" fmla="*/ 317501 w 649288"/>
              <a:gd name="connsiteY0" fmla="*/ 0 h 649287"/>
              <a:gd name="connsiteX1" fmla="*/ 393701 w 649288"/>
              <a:gd name="connsiteY1" fmla="*/ 7937 h 649287"/>
              <a:gd name="connsiteX2" fmla="*/ 412730 w 649288"/>
              <a:gd name="connsiteY2" fmla="*/ 94070 h 649287"/>
              <a:gd name="connsiteX3" fmla="*/ 432413 w 649288"/>
              <a:gd name="connsiteY3" fmla="*/ 101205 h 649287"/>
              <a:gd name="connsiteX4" fmla="*/ 464868 w 649288"/>
              <a:gd name="connsiteY4" fmla="*/ 120995 h 649287"/>
              <a:gd name="connsiteX5" fmla="*/ 546101 w 649288"/>
              <a:gd name="connsiteY5" fmla="*/ 87313 h 649287"/>
              <a:gd name="connsiteX6" fmla="*/ 595313 w 649288"/>
              <a:gd name="connsiteY6" fmla="*/ 147638 h 649287"/>
              <a:gd name="connsiteX7" fmla="*/ 548746 w 649288"/>
              <a:gd name="connsiteY7" fmla="*/ 220957 h 649287"/>
              <a:gd name="connsiteX8" fmla="*/ 557723 w 649288"/>
              <a:gd name="connsiteY8" fmla="*/ 239746 h 649287"/>
              <a:gd name="connsiteX9" fmla="*/ 565985 w 649288"/>
              <a:gd name="connsiteY9" fmla="*/ 279785 h 649287"/>
              <a:gd name="connsiteX10" fmla="*/ 649288 w 649288"/>
              <a:gd name="connsiteY10" fmla="*/ 314325 h 649287"/>
              <a:gd name="connsiteX11" fmla="*/ 642938 w 649288"/>
              <a:gd name="connsiteY11" fmla="*/ 390525 h 649287"/>
              <a:gd name="connsiteX12" fmla="*/ 554781 w 649288"/>
              <a:gd name="connsiteY12" fmla="*/ 409778 h 649287"/>
              <a:gd name="connsiteX13" fmla="*/ 542320 w 649288"/>
              <a:gd name="connsiteY13" fmla="*/ 441665 h 649287"/>
              <a:gd name="connsiteX14" fmla="*/ 525918 w 649288"/>
              <a:gd name="connsiteY14" fmla="*/ 464554 h 649287"/>
              <a:gd name="connsiteX15" fmla="*/ 560388 w 649288"/>
              <a:gd name="connsiteY15" fmla="*/ 547688 h 649287"/>
              <a:gd name="connsiteX16" fmla="*/ 500063 w 649288"/>
              <a:gd name="connsiteY16" fmla="*/ 596900 h 649287"/>
              <a:gd name="connsiteX17" fmla="*/ 424832 w 649288"/>
              <a:gd name="connsiteY17" fmla="*/ 548101 h 649287"/>
              <a:gd name="connsiteX18" fmla="*/ 408777 w 649288"/>
              <a:gd name="connsiteY18" fmla="*/ 556207 h 649287"/>
              <a:gd name="connsiteX19" fmla="*/ 367585 w 649288"/>
              <a:gd name="connsiteY19" fmla="*/ 566783 h 649287"/>
              <a:gd name="connsiteX20" fmla="*/ 333376 w 649288"/>
              <a:gd name="connsiteY20" fmla="*/ 649287 h 649287"/>
              <a:gd name="connsiteX21" fmla="*/ 255588 w 649288"/>
              <a:gd name="connsiteY21" fmla="*/ 641350 h 649287"/>
              <a:gd name="connsiteX22" fmla="*/ 237123 w 649288"/>
              <a:gd name="connsiteY22" fmla="*/ 553129 h 649287"/>
              <a:gd name="connsiteX23" fmla="*/ 205664 w 649288"/>
              <a:gd name="connsiteY23" fmla="*/ 540895 h 649287"/>
              <a:gd name="connsiteX24" fmla="*/ 184716 w 649288"/>
              <a:gd name="connsiteY24" fmla="*/ 525926 h 649287"/>
              <a:gd name="connsiteX25" fmla="*/ 101601 w 649288"/>
              <a:gd name="connsiteY25" fmla="*/ 560388 h 649287"/>
              <a:gd name="connsiteX26" fmla="*/ 52388 w 649288"/>
              <a:gd name="connsiteY26" fmla="*/ 500063 h 649287"/>
              <a:gd name="connsiteX27" fmla="*/ 100490 w 649288"/>
              <a:gd name="connsiteY27" fmla="*/ 425907 h 649287"/>
              <a:gd name="connsiteX28" fmla="*/ 91334 w 649288"/>
              <a:gd name="connsiteY28" fmla="*/ 407740 h 649287"/>
              <a:gd name="connsiteX29" fmla="*/ 80918 w 649288"/>
              <a:gd name="connsiteY29" fmla="*/ 366926 h 649287"/>
              <a:gd name="connsiteX30" fmla="*/ 0 w 649288"/>
              <a:gd name="connsiteY30" fmla="*/ 333375 h 649287"/>
              <a:gd name="connsiteX31" fmla="*/ 7937 w 649288"/>
              <a:gd name="connsiteY31" fmla="*/ 255588 h 649287"/>
              <a:gd name="connsiteX32" fmla="*/ 94980 w 649288"/>
              <a:gd name="connsiteY32" fmla="*/ 236357 h 649287"/>
              <a:gd name="connsiteX33" fmla="*/ 108451 w 649288"/>
              <a:gd name="connsiteY33" fmla="*/ 202540 h 649287"/>
              <a:gd name="connsiteX34" fmla="*/ 123332 w 649288"/>
              <a:gd name="connsiteY34" fmla="*/ 182620 h 649287"/>
              <a:gd name="connsiteX35" fmla="*/ 90488 w 649288"/>
              <a:gd name="connsiteY35" fmla="*/ 100013 h 649287"/>
              <a:gd name="connsiteX36" fmla="*/ 149226 w 649288"/>
              <a:gd name="connsiteY36" fmla="*/ 50800 h 649287"/>
              <a:gd name="connsiteX37" fmla="*/ 225205 w 649288"/>
              <a:gd name="connsiteY37" fmla="*/ 99427 h 649287"/>
              <a:gd name="connsiteX38" fmla="*/ 251847 w 649288"/>
              <a:gd name="connsiteY38" fmla="*/ 87446 h 649287"/>
              <a:gd name="connsiteX39" fmla="*/ 281793 w 649288"/>
              <a:gd name="connsiteY39" fmla="*/ 83658 h 6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49288" h="649287">
                <a:moveTo>
                  <a:pt x="317501" y="0"/>
                </a:moveTo>
                <a:lnTo>
                  <a:pt x="393701" y="7937"/>
                </a:lnTo>
                <a:lnTo>
                  <a:pt x="412730" y="94070"/>
                </a:lnTo>
                <a:lnTo>
                  <a:pt x="432413" y="101205"/>
                </a:lnTo>
                <a:lnTo>
                  <a:pt x="464868" y="120995"/>
                </a:lnTo>
                <a:lnTo>
                  <a:pt x="546101" y="87313"/>
                </a:lnTo>
                <a:lnTo>
                  <a:pt x="595313" y="147638"/>
                </a:lnTo>
                <a:lnTo>
                  <a:pt x="548746" y="220957"/>
                </a:lnTo>
                <a:lnTo>
                  <a:pt x="557723" y="239746"/>
                </a:lnTo>
                <a:lnTo>
                  <a:pt x="565985" y="279785"/>
                </a:lnTo>
                <a:lnTo>
                  <a:pt x="649288" y="314325"/>
                </a:lnTo>
                <a:lnTo>
                  <a:pt x="642938" y="390525"/>
                </a:lnTo>
                <a:lnTo>
                  <a:pt x="554781" y="409778"/>
                </a:lnTo>
                <a:lnTo>
                  <a:pt x="542320" y="441665"/>
                </a:lnTo>
                <a:lnTo>
                  <a:pt x="525918" y="464554"/>
                </a:lnTo>
                <a:lnTo>
                  <a:pt x="560388" y="547688"/>
                </a:lnTo>
                <a:lnTo>
                  <a:pt x="500063" y="596900"/>
                </a:lnTo>
                <a:lnTo>
                  <a:pt x="424832" y="548101"/>
                </a:lnTo>
                <a:lnTo>
                  <a:pt x="408777" y="556207"/>
                </a:lnTo>
                <a:lnTo>
                  <a:pt x="367585" y="566783"/>
                </a:lnTo>
                <a:lnTo>
                  <a:pt x="333376" y="649287"/>
                </a:lnTo>
                <a:lnTo>
                  <a:pt x="255588" y="641350"/>
                </a:lnTo>
                <a:lnTo>
                  <a:pt x="237123" y="553129"/>
                </a:lnTo>
                <a:lnTo>
                  <a:pt x="205664" y="540895"/>
                </a:lnTo>
                <a:lnTo>
                  <a:pt x="184716" y="525926"/>
                </a:lnTo>
                <a:lnTo>
                  <a:pt x="101601" y="560388"/>
                </a:lnTo>
                <a:lnTo>
                  <a:pt x="52388" y="500063"/>
                </a:lnTo>
                <a:lnTo>
                  <a:pt x="100490" y="425907"/>
                </a:lnTo>
                <a:lnTo>
                  <a:pt x="91334" y="407740"/>
                </a:lnTo>
                <a:lnTo>
                  <a:pt x="80918" y="366926"/>
                </a:lnTo>
                <a:lnTo>
                  <a:pt x="0" y="333375"/>
                </a:lnTo>
                <a:lnTo>
                  <a:pt x="7937" y="255588"/>
                </a:lnTo>
                <a:lnTo>
                  <a:pt x="94980" y="236357"/>
                </a:lnTo>
                <a:lnTo>
                  <a:pt x="108451" y="202540"/>
                </a:lnTo>
                <a:lnTo>
                  <a:pt x="123332" y="182620"/>
                </a:lnTo>
                <a:lnTo>
                  <a:pt x="90488" y="100013"/>
                </a:lnTo>
                <a:lnTo>
                  <a:pt x="149226" y="50800"/>
                </a:lnTo>
                <a:lnTo>
                  <a:pt x="225205" y="99427"/>
                </a:lnTo>
                <a:lnTo>
                  <a:pt x="251847" y="87446"/>
                </a:lnTo>
                <a:lnTo>
                  <a:pt x="281793" y="83658"/>
                </a:lnTo>
                <a:close/>
              </a:path>
            </a:pathLst>
          </a:custGeom>
          <a:solidFill>
            <a:schemeClr val="bg1"/>
          </a:solidFill>
          <a:ln>
            <a:noFill/>
          </a:ln>
        </p:spPr>
        <p:txBody>
          <a:bodyPr vert="horz" wrap="square" lIns="91440" tIns="45720" rIns="91440" bIns="45720" numCol="1" anchor="t" anchorCtr="0" compatLnSpc="1">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6" name="Freeform 4"/>
          <p:cNvSpPr/>
          <p:nvPr/>
        </p:nvSpPr>
        <p:spPr bwMode="auto">
          <a:xfrm>
            <a:off x="8397498" y="4469952"/>
            <a:ext cx="998538" cy="996950"/>
          </a:xfrm>
          <a:custGeom>
            <a:avLst/>
            <a:gdLst>
              <a:gd name="connsiteX0" fmla="*/ 414337 w 998538"/>
              <a:gd name="connsiteY0" fmla="*/ 0 h 996950"/>
              <a:gd name="connsiteX1" fmla="*/ 479337 w 998538"/>
              <a:gd name="connsiteY1" fmla="*/ 109032 h 996950"/>
              <a:gd name="connsiteX2" fmla="*/ 546972 w 998538"/>
              <a:gd name="connsiteY2" fmla="*/ 110548 h 996950"/>
              <a:gd name="connsiteX3" fmla="*/ 620653 w 998538"/>
              <a:gd name="connsiteY3" fmla="*/ 127113 h 996950"/>
              <a:gd name="connsiteX4" fmla="*/ 711201 w 998538"/>
              <a:gd name="connsiteY4" fmla="*/ 39688 h 996950"/>
              <a:gd name="connsiteX5" fmla="*/ 792163 w 998538"/>
              <a:gd name="connsiteY5" fmla="*/ 87313 h 996950"/>
              <a:gd name="connsiteX6" fmla="*/ 760994 w 998538"/>
              <a:gd name="connsiteY6" fmla="*/ 208872 h 996950"/>
              <a:gd name="connsiteX7" fmla="*/ 805799 w 998538"/>
              <a:gd name="connsiteY7" fmla="*/ 254804 h 996950"/>
              <a:gd name="connsiteX8" fmla="*/ 838031 w 998538"/>
              <a:gd name="connsiteY8" fmla="*/ 301428 h 996950"/>
              <a:gd name="connsiteX9" fmla="*/ 847795 w 998538"/>
              <a:gd name="connsiteY9" fmla="*/ 321218 h 996950"/>
              <a:gd name="connsiteX10" fmla="*/ 973138 w 998538"/>
              <a:gd name="connsiteY10" fmla="*/ 322263 h 996950"/>
              <a:gd name="connsiteX11" fmla="*/ 998538 w 998538"/>
              <a:gd name="connsiteY11" fmla="*/ 414338 h 996950"/>
              <a:gd name="connsiteX12" fmla="*/ 890497 w 998538"/>
              <a:gd name="connsiteY12" fmla="*/ 478747 h 996950"/>
              <a:gd name="connsiteX13" fmla="*/ 890774 w 998538"/>
              <a:gd name="connsiteY13" fmla="*/ 527148 h 996950"/>
              <a:gd name="connsiteX14" fmla="*/ 882299 w 998538"/>
              <a:gd name="connsiteY14" fmla="*/ 584940 h 996950"/>
              <a:gd name="connsiteX15" fmla="*/ 871815 w 998538"/>
              <a:gd name="connsiteY15" fmla="*/ 619468 h 996950"/>
              <a:gd name="connsiteX16" fmla="*/ 958851 w 998538"/>
              <a:gd name="connsiteY16" fmla="*/ 709612 h 996950"/>
              <a:gd name="connsiteX17" fmla="*/ 911226 w 998538"/>
              <a:gd name="connsiteY17" fmla="*/ 792162 h 996950"/>
              <a:gd name="connsiteX18" fmla="*/ 787774 w 998538"/>
              <a:gd name="connsiteY18" fmla="*/ 760508 h 996950"/>
              <a:gd name="connsiteX19" fmla="*/ 772513 w 998538"/>
              <a:gd name="connsiteY19" fmla="*/ 780248 h 996950"/>
              <a:gd name="connsiteX20" fmla="*/ 680686 w 998538"/>
              <a:gd name="connsiteY20" fmla="*/ 846352 h 996950"/>
              <a:gd name="connsiteX21" fmla="*/ 677312 w 998538"/>
              <a:gd name="connsiteY21" fmla="*/ 847695 h 996950"/>
              <a:gd name="connsiteX22" fmla="*/ 676276 w 998538"/>
              <a:gd name="connsiteY22" fmla="*/ 973138 h 996950"/>
              <a:gd name="connsiteX23" fmla="*/ 584201 w 998538"/>
              <a:gd name="connsiteY23" fmla="*/ 996950 h 996950"/>
              <a:gd name="connsiteX24" fmla="*/ 519821 w 998538"/>
              <a:gd name="connsiteY24" fmla="*/ 888959 h 996950"/>
              <a:gd name="connsiteX25" fmla="*/ 470892 w 998538"/>
              <a:gd name="connsiteY25" fmla="*/ 889254 h 996950"/>
              <a:gd name="connsiteX26" fmla="*/ 379143 w 998538"/>
              <a:gd name="connsiteY26" fmla="*/ 870730 h 996950"/>
              <a:gd name="connsiteX27" fmla="*/ 288925 w 998538"/>
              <a:gd name="connsiteY27" fmla="*/ 958850 h 996950"/>
              <a:gd name="connsiteX28" fmla="*/ 206375 w 998538"/>
              <a:gd name="connsiteY28" fmla="*/ 911225 h 996950"/>
              <a:gd name="connsiteX29" fmla="*/ 237029 w 998538"/>
              <a:gd name="connsiteY29" fmla="*/ 786493 h 996950"/>
              <a:gd name="connsiteX30" fmla="*/ 207771 w 998538"/>
              <a:gd name="connsiteY30" fmla="*/ 761387 h 996950"/>
              <a:gd name="connsiteX31" fmla="*/ 151139 w 998538"/>
              <a:gd name="connsiteY31" fmla="*/ 680106 h 996950"/>
              <a:gd name="connsiteX32" fmla="*/ 149800 w 998538"/>
              <a:gd name="connsiteY32" fmla="*/ 676770 h 996950"/>
              <a:gd name="connsiteX33" fmla="*/ 23812 w 998538"/>
              <a:gd name="connsiteY33" fmla="*/ 674687 h 996950"/>
              <a:gd name="connsiteX34" fmla="*/ 0 w 998538"/>
              <a:gd name="connsiteY34" fmla="*/ 582612 h 996950"/>
              <a:gd name="connsiteX35" fmla="*/ 108043 w 998538"/>
              <a:gd name="connsiteY35" fmla="*/ 519241 h 996950"/>
              <a:gd name="connsiteX36" fmla="*/ 107765 w 998538"/>
              <a:gd name="connsiteY36" fmla="*/ 470735 h 996950"/>
              <a:gd name="connsiteX37" fmla="*/ 126816 w 998538"/>
              <a:gd name="connsiteY37" fmla="*/ 377577 h 996950"/>
              <a:gd name="connsiteX38" fmla="*/ 39688 w 998538"/>
              <a:gd name="connsiteY38" fmla="*/ 287338 h 996950"/>
              <a:gd name="connsiteX39" fmla="*/ 87313 w 998538"/>
              <a:gd name="connsiteY39" fmla="*/ 206375 h 996950"/>
              <a:gd name="connsiteX40" fmla="*/ 210783 w 998538"/>
              <a:gd name="connsiteY40" fmla="*/ 238034 h 996950"/>
              <a:gd name="connsiteX41" fmla="*/ 236348 w 998538"/>
              <a:gd name="connsiteY41" fmla="*/ 208415 h 996950"/>
              <a:gd name="connsiteX42" fmla="*/ 317853 w 998538"/>
              <a:gd name="connsiteY42" fmla="*/ 151801 h 996950"/>
              <a:gd name="connsiteX43" fmla="*/ 321216 w 998538"/>
              <a:gd name="connsiteY43" fmla="*/ 150452 h 996950"/>
              <a:gd name="connsiteX44" fmla="*/ 322262 w 998538"/>
              <a:gd name="connsiteY44" fmla="*/ 23812 h 99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98538" h="996950">
                <a:moveTo>
                  <a:pt x="414337" y="0"/>
                </a:moveTo>
                <a:lnTo>
                  <a:pt x="479337" y="109032"/>
                </a:lnTo>
                <a:lnTo>
                  <a:pt x="546972" y="110548"/>
                </a:lnTo>
                <a:lnTo>
                  <a:pt x="620653" y="127113"/>
                </a:lnTo>
                <a:lnTo>
                  <a:pt x="711201" y="39688"/>
                </a:lnTo>
                <a:lnTo>
                  <a:pt x="792163" y="87313"/>
                </a:lnTo>
                <a:lnTo>
                  <a:pt x="760994" y="208872"/>
                </a:lnTo>
                <a:lnTo>
                  <a:pt x="805799" y="254804"/>
                </a:lnTo>
                <a:cubicBezTo>
                  <a:pt x="817614" y="269493"/>
                  <a:pt x="828398" y="285067"/>
                  <a:pt x="838031" y="301428"/>
                </a:cubicBezTo>
                <a:lnTo>
                  <a:pt x="847795" y="321218"/>
                </a:lnTo>
                <a:lnTo>
                  <a:pt x="973138" y="322263"/>
                </a:lnTo>
                <a:lnTo>
                  <a:pt x="998538" y="414338"/>
                </a:lnTo>
                <a:lnTo>
                  <a:pt x="890497" y="478747"/>
                </a:lnTo>
                <a:lnTo>
                  <a:pt x="890774" y="527148"/>
                </a:lnTo>
                <a:cubicBezTo>
                  <a:pt x="889384" y="546811"/>
                  <a:pt x="886525" y="566115"/>
                  <a:pt x="882299" y="584940"/>
                </a:cubicBezTo>
                <a:lnTo>
                  <a:pt x="871815" y="619468"/>
                </a:lnTo>
                <a:lnTo>
                  <a:pt x="958851" y="709612"/>
                </a:lnTo>
                <a:lnTo>
                  <a:pt x="911226" y="792162"/>
                </a:lnTo>
                <a:lnTo>
                  <a:pt x="787774" y="760508"/>
                </a:lnTo>
                <a:lnTo>
                  <a:pt x="772513" y="780248"/>
                </a:lnTo>
                <a:cubicBezTo>
                  <a:pt x="745462" y="806425"/>
                  <a:pt x="714580" y="828779"/>
                  <a:pt x="680686" y="846352"/>
                </a:cubicBezTo>
                <a:lnTo>
                  <a:pt x="677312" y="847695"/>
                </a:lnTo>
                <a:lnTo>
                  <a:pt x="676276" y="973138"/>
                </a:lnTo>
                <a:lnTo>
                  <a:pt x="584201" y="996950"/>
                </a:lnTo>
                <a:lnTo>
                  <a:pt x="519821" y="888959"/>
                </a:lnTo>
                <a:lnTo>
                  <a:pt x="470892" y="889254"/>
                </a:lnTo>
                <a:lnTo>
                  <a:pt x="379143" y="870730"/>
                </a:lnTo>
                <a:lnTo>
                  <a:pt x="288925" y="958850"/>
                </a:lnTo>
                <a:lnTo>
                  <a:pt x="206375" y="911225"/>
                </a:lnTo>
                <a:lnTo>
                  <a:pt x="237029" y="786493"/>
                </a:lnTo>
                <a:lnTo>
                  <a:pt x="207771" y="761387"/>
                </a:lnTo>
                <a:cubicBezTo>
                  <a:pt x="185674" y="736979"/>
                  <a:pt x="166586" y="709707"/>
                  <a:pt x="151139" y="680106"/>
                </a:cubicBezTo>
                <a:lnTo>
                  <a:pt x="149800" y="676770"/>
                </a:lnTo>
                <a:lnTo>
                  <a:pt x="23812" y="674687"/>
                </a:lnTo>
                <a:lnTo>
                  <a:pt x="0" y="582612"/>
                </a:lnTo>
                <a:lnTo>
                  <a:pt x="108043" y="519241"/>
                </a:lnTo>
                <a:lnTo>
                  <a:pt x="107765" y="470735"/>
                </a:lnTo>
                <a:lnTo>
                  <a:pt x="126816" y="377577"/>
                </a:lnTo>
                <a:lnTo>
                  <a:pt x="39688" y="287338"/>
                </a:lnTo>
                <a:lnTo>
                  <a:pt x="87313" y="206375"/>
                </a:lnTo>
                <a:lnTo>
                  <a:pt x="210783" y="238034"/>
                </a:lnTo>
                <a:lnTo>
                  <a:pt x="236348" y="208415"/>
                </a:lnTo>
                <a:cubicBezTo>
                  <a:pt x="260844" y="186335"/>
                  <a:pt x="288196" y="167250"/>
                  <a:pt x="317853" y="151801"/>
                </a:cubicBezTo>
                <a:lnTo>
                  <a:pt x="321216" y="150452"/>
                </a:lnTo>
                <a:lnTo>
                  <a:pt x="322262" y="23812"/>
                </a:lnTo>
                <a:close/>
              </a:path>
            </a:pathLst>
          </a:custGeom>
          <a:solidFill>
            <a:schemeClr val="bg1"/>
          </a:solidFill>
          <a:ln>
            <a:noFill/>
          </a:ln>
        </p:spPr>
        <p:txBody>
          <a:bodyPr vert="horz" wrap="square" lIns="91440" tIns="45720" rIns="91440" bIns="45720" numCol="1" anchor="t" anchorCtr="0" compatLnSpc="1">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9" name="Freeform 5"/>
          <p:cNvSpPr/>
          <p:nvPr/>
        </p:nvSpPr>
        <p:spPr bwMode="auto">
          <a:xfrm>
            <a:off x="7325936" y="2183952"/>
            <a:ext cx="1619250" cy="1617662"/>
          </a:xfrm>
          <a:custGeom>
            <a:avLst/>
            <a:gdLst>
              <a:gd name="connsiteX0" fmla="*/ 847725 w 1619250"/>
              <a:gd name="connsiteY0" fmla="*/ 0 h 1617662"/>
              <a:gd name="connsiteX1" fmla="*/ 949326 w 1619250"/>
              <a:gd name="connsiteY1" fmla="*/ 11113 h 1617662"/>
              <a:gd name="connsiteX2" fmla="*/ 970985 w 1619250"/>
              <a:gd name="connsiteY2" fmla="*/ 154479 h 1617662"/>
              <a:gd name="connsiteX3" fmla="*/ 1020676 w 1619250"/>
              <a:gd name="connsiteY3" fmla="*/ 165666 h 1617662"/>
              <a:gd name="connsiteX4" fmla="*/ 1059385 w 1619250"/>
              <a:gd name="connsiteY4" fmla="*/ 182405 h 1617662"/>
              <a:gd name="connsiteX5" fmla="*/ 1158875 w 1619250"/>
              <a:gd name="connsiteY5" fmla="*/ 77787 h 1617662"/>
              <a:gd name="connsiteX6" fmla="*/ 1249362 w 1619250"/>
              <a:gd name="connsiteY6" fmla="*/ 128587 h 1617662"/>
              <a:gd name="connsiteX7" fmla="*/ 1212628 w 1619250"/>
              <a:gd name="connsiteY7" fmla="*/ 267361 h 1617662"/>
              <a:gd name="connsiteX8" fmla="*/ 1233852 w 1619250"/>
              <a:gd name="connsiteY8" fmla="*/ 281489 h 1617662"/>
              <a:gd name="connsiteX9" fmla="*/ 1276002 w 1619250"/>
              <a:gd name="connsiteY9" fmla="*/ 322146 h 1617662"/>
              <a:gd name="connsiteX10" fmla="*/ 1409700 w 1619250"/>
              <a:gd name="connsiteY10" fmla="*/ 263525 h 1617662"/>
              <a:gd name="connsiteX11" fmla="*/ 1473200 w 1619250"/>
              <a:gd name="connsiteY11" fmla="*/ 344488 h 1617662"/>
              <a:gd name="connsiteX12" fmla="*/ 1387587 w 1619250"/>
              <a:gd name="connsiteY12" fmla="*/ 458303 h 1617662"/>
              <a:gd name="connsiteX13" fmla="*/ 1394228 w 1619250"/>
              <a:gd name="connsiteY13" fmla="*/ 467599 h 1617662"/>
              <a:gd name="connsiteX14" fmla="*/ 1431944 w 1619250"/>
              <a:gd name="connsiteY14" fmla="*/ 542726 h 1617662"/>
              <a:gd name="connsiteX15" fmla="*/ 1574800 w 1619250"/>
              <a:gd name="connsiteY15" fmla="*/ 539750 h 1617662"/>
              <a:gd name="connsiteX16" fmla="*/ 1603375 w 1619250"/>
              <a:gd name="connsiteY16" fmla="*/ 638175 h 1617662"/>
              <a:gd name="connsiteX17" fmla="*/ 1477160 w 1619250"/>
              <a:gd name="connsiteY17" fmla="*/ 710875 h 1617662"/>
              <a:gd name="connsiteX18" fmla="*/ 1483169 w 1619250"/>
              <a:gd name="connsiteY18" fmla="*/ 742768 h 1617662"/>
              <a:gd name="connsiteX19" fmla="*/ 1485310 w 1619250"/>
              <a:gd name="connsiteY19" fmla="*/ 795975 h 1617662"/>
              <a:gd name="connsiteX20" fmla="*/ 1619250 w 1619250"/>
              <a:gd name="connsiteY20" fmla="*/ 847724 h 1617662"/>
              <a:gd name="connsiteX21" fmla="*/ 1606550 w 1619250"/>
              <a:gd name="connsiteY21" fmla="*/ 949324 h 1617662"/>
              <a:gd name="connsiteX22" fmla="*/ 1466784 w 1619250"/>
              <a:gd name="connsiteY22" fmla="*/ 969434 h 1617662"/>
              <a:gd name="connsiteX23" fmla="*/ 1466709 w 1619250"/>
              <a:gd name="connsiteY23" fmla="*/ 969830 h 1617662"/>
              <a:gd name="connsiteX24" fmla="*/ 1444759 w 1619250"/>
              <a:gd name="connsiteY24" fmla="*/ 1041504 h 1617662"/>
              <a:gd name="connsiteX25" fmla="*/ 1436556 w 1619250"/>
              <a:gd name="connsiteY25" fmla="*/ 1059607 h 1617662"/>
              <a:gd name="connsiteX26" fmla="*/ 1539875 w 1619250"/>
              <a:gd name="connsiteY26" fmla="*/ 1158875 h 1617662"/>
              <a:gd name="connsiteX27" fmla="*/ 1490663 w 1619250"/>
              <a:gd name="connsiteY27" fmla="*/ 1247775 h 1617662"/>
              <a:gd name="connsiteX28" fmla="*/ 1352092 w 1619250"/>
              <a:gd name="connsiteY28" fmla="*/ 1212374 h 1617662"/>
              <a:gd name="connsiteX29" fmla="*/ 1349843 w 1619250"/>
              <a:gd name="connsiteY29" fmla="*/ 1215872 h 1617662"/>
              <a:gd name="connsiteX30" fmla="*/ 1294635 w 1619250"/>
              <a:gd name="connsiteY30" fmla="*/ 1274490 h 1617662"/>
              <a:gd name="connsiteX31" fmla="*/ 1354138 w 1619250"/>
              <a:gd name="connsiteY31" fmla="*/ 1408112 h 1617662"/>
              <a:gd name="connsiteX32" fmla="*/ 1273176 w 1619250"/>
              <a:gd name="connsiteY32" fmla="*/ 1473199 h 1617662"/>
              <a:gd name="connsiteX33" fmla="*/ 1157217 w 1619250"/>
              <a:gd name="connsiteY33" fmla="*/ 1385195 h 1617662"/>
              <a:gd name="connsiteX34" fmla="*/ 1120350 w 1619250"/>
              <a:gd name="connsiteY34" fmla="*/ 1409895 h 1617662"/>
              <a:gd name="connsiteX35" fmla="*/ 1075411 w 1619250"/>
              <a:gd name="connsiteY35" fmla="*/ 1427570 h 1617662"/>
              <a:gd name="connsiteX36" fmla="*/ 1079500 w 1619250"/>
              <a:gd name="connsiteY36" fmla="*/ 1574800 h 1617662"/>
              <a:gd name="connsiteX37" fmla="*/ 979488 w 1619250"/>
              <a:gd name="connsiteY37" fmla="*/ 1603375 h 1617662"/>
              <a:gd name="connsiteX38" fmla="*/ 906418 w 1619250"/>
              <a:gd name="connsiteY38" fmla="*/ 1476518 h 1617662"/>
              <a:gd name="connsiteX39" fmla="*/ 874521 w 1619250"/>
              <a:gd name="connsiteY39" fmla="*/ 1482591 h 1617662"/>
              <a:gd name="connsiteX40" fmla="*/ 821659 w 1619250"/>
              <a:gd name="connsiteY40" fmla="*/ 1484809 h 1617662"/>
              <a:gd name="connsiteX41" fmla="*/ 769938 w 1619250"/>
              <a:gd name="connsiteY41" fmla="*/ 1617662 h 1617662"/>
              <a:gd name="connsiteX42" fmla="*/ 668337 w 1619250"/>
              <a:gd name="connsiteY42" fmla="*/ 1606550 h 1617662"/>
              <a:gd name="connsiteX43" fmla="*/ 648200 w 1619250"/>
              <a:gd name="connsiteY43" fmla="*/ 1466596 h 1617662"/>
              <a:gd name="connsiteX44" fmla="*/ 647485 w 1619250"/>
              <a:gd name="connsiteY44" fmla="*/ 1466463 h 1617662"/>
              <a:gd name="connsiteX45" fmla="*/ 575832 w 1619250"/>
              <a:gd name="connsiteY45" fmla="*/ 1444578 h 1617662"/>
              <a:gd name="connsiteX46" fmla="*/ 558072 w 1619250"/>
              <a:gd name="connsiteY46" fmla="*/ 1436539 h 1617662"/>
              <a:gd name="connsiteX47" fmla="*/ 458787 w 1619250"/>
              <a:gd name="connsiteY47" fmla="*/ 1539875 h 1617662"/>
              <a:gd name="connsiteX48" fmla="*/ 368300 w 1619250"/>
              <a:gd name="connsiteY48" fmla="*/ 1489075 h 1617662"/>
              <a:gd name="connsiteX49" fmla="*/ 404648 w 1619250"/>
              <a:gd name="connsiteY49" fmla="*/ 1351758 h 1617662"/>
              <a:gd name="connsiteX50" fmla="*/ 401488 w 1619250"/>
              <a:gd name="connsiteY50" fmla="*/ 1349726 h 1617662"/>
              <a:gd name="connsiteX51" fmla="*/ 342640 w 1619250"/>
              <a:gd name="connsiteY51" fmla="*/ 1294298 h 1617662"/>
              <a:gd name="connsiteX52" fmla="*/ 209550 w 1619250"/>
              <a:gd name="connsiteY52" fmla="*/ 1354137 h 1617662"/>
              <a:gd name="connsiteX53" fmla="*/ 146050 w 1619250"/>
              <a:gd name="connsiteY53" fmla="*/ 1273175 h 1617662"/>
              <a:gd name="connsiteX54" fmla="*/ 232208 w 1619250"/>
              <a:gd name="connsiteY54" fmla="*/ 1157271 h 1617662"/>
              <a:gd name="connsiteX55" fmla="*/ 207227 w 1619250"/>
              <a:gd name="connsiteY55" fmla="*/ 1120016 h 1617662"/>
              <a:gd name="connsiteX56" fmla="*/ 189389 w 1619250"/>
              <a:gd name="connsiteY56" fmla="*/ 1074838 h 1617662"/>
              <a:gd name="connsiteX57" fmla="*/ 42862 w 1619250"/>
              <a:gd name="connsiteY57" fmla="*/ 1077912 h 1617662"/>
              <a:gd name="connsiteX58" fmla="*/ 14287 w 1619250"/>
              <a:gd name="connsiteY58" fmla="*/ 979487 h 1617662"/>
              <a:gd name="connsiteX59" fmla="*/ 140548 w 1619250"/>
              <a:gd name="connsiteY59" fmla="*/ 906174 h 1617662"/>
              <a:gd name="connsiteX60" fmla="*/ 134493 w 1619250"/>
              <a:gd name="connsiteY60" fmla="*/ 874043 h 1617662"/>
              <a:gd name="connsiteX61" fmla="*/ 132361 w 1619250"/>
              <a:gd name="connsiteY61" fmla="*/ 821076 h 1617662"/>
              <a:gd name="connsiteX62" fmla="*/ 0 w 1619250"/>
              <a:gd name="connsiteY62" fmla="*/ 769937 h 1617662"/>
              <a:gd name="connsiteX63" fmla="*/ 11112 w 1619250"/>
              <a:gd name="connsiteY63" fmla="*/ 668337 h 1617662"/>
              <a:gd name="connsiteX64" fmla="*/ 150722 w 1619250"/>
              <a:gd name="connsiteY64" fmla="*/ 648393 h 1617662"/>
              <a:gd name="connsiteX65" fmla="*/ 150953 w 1619250"/>
              <a:gd name="connsiteY65" fmla="*/ 647170 h 1617662"/>
              <a:gd name="connsiteX66" fmla="*/ 172903 w 1619250"/>
              <a:gd name="connsiteY66" fmla="*/ 575583 h 1617662"/>
              <a:gd name="connsiteX67" fmla="*/ 180932 w 1619250"/>
              <a:gd name="connsiteY67" fmla="*/ 557888 h 1617662"/>
              <a:gd name="connsiteX68" fmla="*/ 77787 w 1619250"/>
              <a:gd name="connsiteY68" fmla="*/ 458787 h 1617662"/>
              <a:gd name="connsiteX69" fmla="*/ 128587 w 1619250"/>
              <a:gd name="connsiteY69" fmla="*/ 368300 h 1617662"/>
              <a:gd name="connsiteX70" fmla="*/ 265788 w 1619250"/>
              <a:gd name="connsiteY70" fmla="*/ 404618 h 1617662"/>
              <a:gd name="connsiteX71" fmla="*/ 267819 w 1619250"/>
              <a:gd name="connsiteY71" fmla="*/ 401465 h 1617662"/>
              <a:gd name="connsiteX72" fmla="*/ 323724 w 1619250"/>
              <a:gd name="connsiteY72" fmla="*/ 342199 h 1617662"/>
              <a:gd name="connsiteX73" fmla="*/ 265112 w 1619250"/>
              <a:gd name="connsiteY73" fmla="*/ 209550 h 1617662"/>
              <a:gd name="connsiteX74" fmla="*/ 344487 w 1619250"/>
              <a:gd name="connsiteY74" fmla="*/ 146050 h 1617662"/>
              <a:gd name="connsiteX75" fmla="*/ 460547 w 1619250"/>
              <a:gd name="connsiteY75" fmla="*/ 232325 h 1617662"/>
              <a:gd name="connsiteX76" fmla="*/ 497312 w 1619250"/>
              <a:gd name="connsiteY76" fmla="*/ 207728 h 1617662"/>
              <a:gd name="connsiteX77" fmla="*/ 542279 w 1619250"/>
              <a:gd name="connsiteY77" fmla="*/ 190056 h 1617662"/>
              <a:gd name="connsiteX78" fmla="*/ 538162 w 1619250"/>
              <a:gd name="connsiteY78" fmla="*/ 42862 h 1617662"/>
              <a:gd name="connsiteX79" fmla="*/ 638174 w 1619250"/>
              <a:gd name="connsiteY79" fmla="*/ 14287 h 1617662"/>
              <a:gd name="connsiteX80" fmla="*/ 711825 w 1619250"/>
              <a:gd name="connsiteY80" fmla="*/ 142152 h 1617662"/>
              <a:gd name="connsiteX81" fmla="*/ 759983 w 1619250"/>
              <a:gd name="connsiteY81" fmla="*/ 133603 h 1617662"/>
              <a:gd name="connsiteX82" fmla="*/ 796385 w 1619250"/>
              <a:gd name="connsiteY82" fmla="*/ 134513 h 1617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Lst>
            <a:rect l="l" t="t" r="r" b="b"/>
            <a:pathLst>
              <a:path w="1619250" h="1617662">
                <a:moveTo>
                  <a:pt x="847725" y="0"/>
                </a:moveTo>
                <a:lnTo>
                  <a:pt x="949326" y="11113"/>
                </a:lnTo>
                <a:lnTo>
                  <a:pt x="970985" y="154479"/>
                </a:lnTo>
                <a:lnTo>
                  <a:pt x="1020676" y="165666"/>
                </a:lnTo>
                <a:lnTo>
                  <a:pt x="1059385" y="182405"/>
                </a:lnTo>
                <a:lnTo>
                  <a:pt x="1158875" y="77787"/>
                </a:lnTo>
                <a:lnTo>
                  <a:pt x="1249362" y="128587"/>
                </a:lnTo>
                <a:lnTo>
                  <a:pt x="1212628" y="267361"/>
                </a:lnTo>
                <a:lnTo>
                  <a:pt x="1233852" y="281489"/>
                </a:lnTo>
                <a:lnTo>
                  <a:pt x="1276002" y="322146"/>
                </a:lnTo>
                <a:lnTo>
                  <a:pt x="1409700" y="263525"/>
                </a:lnTo>
                <a:lnTo>
                  <a:pt x="1473200" y="344488"/>
                </a:lnTo>
                <a:lnTo>
                  <a:pt x="1387587" y="458303"/>
                </a:lnTo>
                <a:lnTo>
                  <a:pt x="1394228" y="467599"/>
                </a:lnTo>
                <a:lnTo>
                  <a:pt x="1431944" y="542726"/>
                </a:lnTo>
                <a:lnTo>
                  <a:pt x="1574800" y="539750"/>
                </a:lnTo>
                <a:lnTo>
                  <a:pt x="1603375" y="638175"/>
                </a:lnTo>
                <a:lnTo>
                  <a:pt x="1477160" y="710875"/>
                </a:lnTo>
                <a:lnTo>
                  <a:pt x="1483169" y="742768"/>
                </a:lnTo>
                <a:lnTo>
                  <a:pt x="1485310" y="795975"/>
                </a:lnTo>
                <a:lnTo>
                  <a:pt x="1619250" y="847724"/>
                </a:lnTo>
                <a:lnTo>
                  <a:pt x="1606550" y="949324"/>
                </a:lnTo>
                <a:lnTo>
                  <a:pt x="1466784" y="969434"/>
                </a:lnTo>
                <a:lnTo>
                  <a:pt x="1466709" y="969830"/>
                </a:lnTo>
                <a:cubicBezTo>
                  <a:pt x="1460705" y="994163"/>
                  <a:pt x="1453369" y="1018089"/>
                  <a:pt x="1444759" y="1041504"/>
                </a:cubicBezTo>
                <a:lnTo>
                  <a:pt x="1436556" y="1059607"/>
                </a:lnTo>
                <a:lnTo>
                  <a:pt x="1539875" y="1158875"/>
                </a:lnTo>
                <a:lnTo>
                  <a:pt x="1490663" y="1247775"/>
                </a:lnTo>
                <a:lnTo>
                  <a:pt x="1352092" y="1212374"/>
                </a:lnTo>
                <a:lnTo>
                  <a:pt x="1349843" y="1215872"/>
                </a:lnTo>
                <a:lnTo>
                  <a:pt x="1294635" y="1274490"/>
                </a:lnTo>
                <a:lnTo>
                  <a:pt x="1354138" y="1408112"/>
                </a:lnTo>
                <a:lnTo>
                  <a:pt x="1273176" y="1473199"/>
                </a:lnTo>
                <a:lnTo>
                  <a:pt x="1157217" y="1385195"/>
                </a:lnTo>
                <a:lnTo>
                  <a:pt x="1120350" y="1409895"/>
                </a:lnTo>
                <a:lnTo>
                  <a:pt x="1075411" y="1427570"/>
                </a:lnTo>
                <a:lnTo>
                  <a:pt x="1079500" y="1574800"/>
                </a:lnTo>
                <a:lnTo>
                  <a:pt x="979488" y="1603375"/>
                </a:lnTo>
                <a:lnTo>
                  <a:pt x="906418" y="1476518"/>
                </a:lnTo>
                <a:lnTo>
                  <a:pt x="874521" y="1482591"/>
                </a:lnTo>
                <a:lnTo>
                  <a:pt x="821659" y="1484809"/>
                </a:lnTo>
                <a:lnTo>
                  <a:pt x="769938" y="1617662"/>
                </a:lnTo>
                <a:lnTo>
                  <a:pt x="668337" y="1606550"/>
                </a:lnTo>
                <a:lnTo>
                  <a:pt x="648200" y="1466596"/>
                </a:lnTo>
                <a:lnTo>
                  <a:pt x="647485" y="1466463"/>
                </a:lnTo>
                <a:cubicBezTo>
                  <a:pt x="623160" y="1460484"/>
                  <a:pt x="599240" y="1453170"/>
                  <a:pt x="575832" y="1444578"/>
                </a:cubicBezTo>
                <a:lnTo>
                  <a:pt x="558072" y="1436539"/>
                </a:lnTo>
                <a:lnTo>
                  <a:pt x="458787" y="1539875"/>
                </a:lnTo>
                <a:lnTo>
                  <a:pt x="368300" y="1489075"/>
                </a:lnTo>
                <a:lnTo>
                  <a:pt x="404648" y="1351758"/>
                </a:lnTo>
                <a:lnTo>
                  <a:pt x="401488" y="1349726"/>
                </a:lnTo>
                <a:lnTo>
                  <a:pt x="342640" y="1294298"/>
                </a:lnTo>
                <a:lnTo>
                  <a:pt x="209550" y="1354137"/>
                </a:lnTo>
                <a:lnTo>
                  <a:pt x="146050" y="1273175"/>
                </a:lnTo>
                <a:lnTo>
                  <a:pt x="232208" y="1157271"/>
                </a:lnTo>
                <a:lnTo>
                  <a:pt x="207227" y="1120016"/>
                </a:lnTo>
                <a:lnTo>
                  <a:pt x="189389" y="1074838"/>
                </a:lnTo>
                <a:lnTo>
                  <a:pt x="42862" y="1077912"/>
                </a:lnTo>
                <a:lnTo>
                  <a:pt x="14287" y="979487"/>
                </a:lnTo>
                <a:lnTo>
                  <a:pt x="140548" y="906174"/>
                </a:lnTo>
                <a:lnTo>
                  <a:pt x="134493" y="874043"/>
                </a:lnTo>
                <a:lnTo>
                  <a:pt x="132361" y="821076"/>
                </a:lnTo>
                <a:lnTo>
                  <a:pt x="0" y="769937"/>
                </a:lnTo>
                <a:lnTo>
                  <a:pt x="11112" y="668337"/>
                </a:lnTo>
                <a:lnTo>
                  <a:pt x="150722" y="648393"/>
                </a:lnTo>
                <a:lnTo>
                  <a:pt x="150953" y="647170"/>
                </a:lnTo>
                <a:cubicBezTo>
                  <a:pt x="156957" y="622865"/>
                  <a:pt x="164293" y="598967"/>
                  <a:pt x="172903" y="575583"/>
                </a:cubicBezTo>
                <a:lnTo>
                  <a:pt x="180932" y="557888"/>
                </a:lnTo>
                <a:lnTo>
                  <a:pt x="77787" y="458787"/>
                </a:lnTo>
                <a:lnTo>
                  <a:pt x="128587" y="368300"/>
                </a:lnTo>
                <a:lnTo>
                  <a:pt x="265788" y="404618"/>
                </a:lnTo>
                <a:lnTo>
                  <a:pt x="267819" y="401465"/>
                </a:lnTo>
                <a:lnTo>
                  <a:pt x="323724" y="342199"/>
                </a:lnTo>
                <a:lnTo>
                  <a:pt x="265112" y="209550"/>
                </a:lnTo>
                <a:lnTo>
                  <a:pt x="344487" y="146050"/>
                </a:lnTo>
                <a:lnTo>
                  <a:pt x="460547" y="232325"/>
                </a:lnTo>
                <a:lnTo>
                  <a:pt x="497312" y="207728"/>
                </a:lnTo>
                <a:lnTo>
                  <a:pt x="542279" y="190056"/>
                </a:lnTo>
                <a:lnTo>
                  <a:pt x="538162" y="42862"/>
                </a:lnTo>
                <a:lnTo>
                  <a:pt x="638174" y="14287"/>
                </a:lnTo>
                <a:lnTo>
                  <a:pt x="711825" y="142152"/>
                </a:lnTo>
                <a:lnTo>
                  <a:pt x="759983" y="133603"/>
                </a:lnTo>
                <a:lnTo>
                  <a:pt x="796385" y="134513"/>
                </a:lnTo>
                <a:close/>
              </a:path>
            </a:pathLst>
          </a:custGeom>
          <a:solidFill>
            <a:schemeClr val="bg1"/>
          </a:solidFill>
          <a:ln>
            <a:noFill/>
          </a:ln>
        </p:spPr>
        <p:txBody>
          <a:bodyPr vert="horz" wrap="square" lIns="91440" tIns="45720" rIns="91440" bIns="45720" numCol="1" anchor="t" anchorCtr="0" compatLnSpc="1">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10" name="Freeform 6"/>
          <p:cNvSpPr/>
          <p:nvPr/>
        </p:nvSpPr>
        <p:spPr bwMode="auto">
          <a:xfrm>
            <a:off x="8672136" y="1650553"/>
            <a:ext cx="1174750" cy="1174750"/>
          </a:xfrm>
          <a:custGeom>
            <a:avLst/>
            <a:gdLst>
              <a:gd name="connsiteX0" fmla="*/ 615950 w 1174750"/>
              <a:gd name="connsiteY0" fmla="*/ 0 h 1174750"/>
              <a:gd name="connsiteX1" fmla="*/ 690562 w 1174750"/>
              <a:gd name="connsiteY1" fmla="*/ 7938 h 1174750"/>
              <a:gd name="connsiteX2" fmla="*/ 704967 w 1174750"/>
              <a:gd name="connsiteY2" fmla="*/ 112884 h 1174750"/>
              <a:gd name="connsiteX3" fmla="*/ 742050 w 1174750"/>
              <a:gd name="connsiteY3" fmla="*/ 121270 h 1174750"/>
              <a:gd name="connsiteX4" fmla="*/ 769468 w 1174750"/>
              <a:gd name="connsiteY4" fmla="*/ 133166 h 1174750"/>
              <a:gd name="connsiteX5" fmla="*/ 841375 w 1174750"/>
              <a:gd name="connsiteY5" fmla="*/ 57150 h 1174750"/>
              <a:gd name="connsiteX6" fmla="*/ 908050 w 1174750"/>
              <a:gd name="connsiteY6" fmla="*/ 93663 h 1174750"/>
              <a:gd name="connsiteX7" fmla="*/ 881353 w 1174750"/>
              <a:gd name="connsiteY7" fmla="*/ 195319 h 1174750"/>
              <a:gd name="connsiteX8" fmla="*/ 896621 w 1174750"/>
              <a:gd name="connsiteY8" fmla="*/ 205513 h 1174750"/>
              <a:gd name="connsiteX9" fmla="*/ 927173 w 1174750"/>
              <a:gd name="connsiteY9" fmla="*/ 235070 h 1174750"/>
              <a:gd name="connsiteX10" fmla="*/ 1022350 w 1174750"/>
              <a:gd name="connsiteY10" fmla="*/ 192087 h 1174750"/>
              <a:gd name="connsiteX11" fmla="*/ 1069975 w 1174750"/>
              <a:gd name="connsiteY11" fmla="*/ 250824 h 1174750"/>
              <a:gd name="connsiteX12" fmla="*/ 1008057 w 1174750"/>
              <a:gd name="connsiteY12" fmla="*/ 334058 h 1174750"/>
              <a:gd name="connsiteX13" fmla="*/ 1012850 w 1174750"/>
              <a:gd name="connsiteY13" fmla="*/ 340787 h 1174750"/>
              <a:gd name="connsiteX14" fmla="*/ 1035896 w 1174750"/>
              <a:gd name="connsiteY14" fmla="*/ 395218 h 1174750"/>
              <a:gd name="connsiteX15" fmla="*/ 1144588 w 1174750"/>
              <a:gd name="connsiteY15" fmla="*/ 392112 h 1174750"/>
              <a:gd name="connsiteX16" fmla="*/ 1165225 w 1174750"/>
              <a:gd name="connsiteY16" fmla="*/ 463549 h 1174750"/>
              <a:gd name="connsiteX17" fmla="*/ 1072819 w 1174750"/>
              <a:gd name="connsiteY17" fmla="*/ 516353 h 1174750"/>
              <a:gd name="connsiteX18" fmla="*/ 1077438 w 1174750"/>
              <a:gd name="connsiteY18" fmla="*/ 540687 h 1174750"/>
              <a:gd name="connsiteX19" fmla="*/ 1076865 w 1174750"/>
              <a:gd name="connsiteY19" fmla="*/ 577826 h 1174750"/>
              <a:gd name="connsiteX20" fmla="*/ 1174750 w 1174750"/>
              <a:gd name="connsiteY20" fmla="*/ 615950 h 1174750"/>
              <a:gd name="connsiteX21" fmla="*/ 1166813 w 1174750"/>
              <a:gd name="connsiteY21" fmla="*/ 690562 h 1174750"/>
              <a:gd name="connsiteX22" fmla="*/ 1062601 w 1174750"/>
              <a:gd name="connsiteY22" fmla="*/ 705007 h 1174750"/>
              <a:gd name="connsiteX23" fmla="*/ 1049710 w 1174750"/>
              <a:gd name="connsiteY23" fmla="*/ 757392 h 1174750"/>
              <a:gd name="connsiteX24" fmla="*/ 1043913 w 1174750"/>
              <a:gd name="connsiteY24" fmla="*/ 770170 h 1174750"/>
              <a:gd name="connsiteX25" fmla="*/ 1119188 w 1174750"/>
              <a:gd name="connsiteY25" fmla="*/ 841375 h 1174750"/>
              <a:gd name="connsiteX26" fmla="*/ 1082676 w 1174750"/>
              <a:gd name="connsiteY26" fmla="*/ 908050 h 1174750"/>
              <a:gd name="connsiteX27" fmla="*/ 982045 w 1174750"/>
              <a:gd name="connsiteY27" fmla="*/ 881886 h 1174750"/>
              <a:gd name="connsiteX28" fmla="*/ 980809 w 1174750"/>
              <a:gd name="connsiteY28" fmla="*/ 883806 h 1174750"/>
              <a:gd name="connsiteX29" fmla="*/ 940450 w 1174750"/>
              <a:gd name="connsiteY29" fmla="*/ 926599 h 1174750"/>
              <a:gd name="connsiteX30" fmla="*/ 982662 w 1174750"/>
              <a:gd name="connsiteY30" fmla="*/ 1022349 h 1174750"/>
              <a:gd name="connsiteX31" fmla="*/ 925512 w 1174750"/>
              <a:gd name="connsiteY31" fmla="*/ 1069974 h 1174750"/>
              <a:gd name="connsiteX32" fmla="*/ 840644 w 1174750"/>
              <a:gd name="connsiteY32" fmla="*/ 1006841 h 1174750"/>
              <a:gd name="connsiteX33" fmla="*/ 814145 w 1174750"/>
              <a:gd name="connsiteY33" fmla="*/ 1024591 h 1174750"/>
              <a:gd name="connsiteX34" fmla="*/ 781185 w 1174750"/>
              <a:gd name="connsiteY34" fmla="*/ 1037594 h 1174750"/>
              <a:gd name="connsiteX35" fmla="*/ 784225 w 1174750"/>
              <a:gd name="connsiteY35" fmla="*/ 1143000 h 1174750"/>
              <a:gd name="connsiteX36" fmla="*/ 711200 w 1174750"/>
              <a:gd name="connsiteY36" fmla="*/ 1163637 h 1174750"/>
              <a:gd name="connsiteX37" fmla="*/ 658868 w 1174750"/>
              <a:gd name="connsiteY37" fmla="*/ 1073062 h 1174750"/>
              <a:gd name="connsiteX38" fmla="*/ 635880 w 1174750"/>
              <a:gd name="connsiteY38" fmla="*/ 1077436 h 1174750"/>
              <a:gd name="connsiteX39" fmla="*/ 597489 w 1174750"/>
              <a:gd name="connsiteY39" fmla="*/ 1076843 h 1174750"/>
              <a:gd name="connsiteX40" fmla="*/ 560387 w 1174750"/>
              <a:gd name="connsiteY40" fmla="*/ 1174750 h 1174750"/>
              <a:gd name="connsiteX41" fmla="*/ 485774 w 1174750"/>
              <a:gd name="connsiteY41" fmla="*/ 1166813 h 1174750"/>
              <a:gd name="connsiteX42" fmla="*/ 470244 w 1174750"/>
              <a:gd name="connsiteY42" fmla="*/ 1062239 h 1174750"/>
              <a:gd name="connsiteX43" fmla="*/ 419327 w 1174750"/>
              <a:gd name="connsiteY43" fmla="*/ 1049708 h 1174750"/>
              <a:gd name="connsiteX44" fmla="*/ 404822 w 1174750"/>
              <a:gd name="connsiteY44" fmla="*/ 1043134 h 1174750"/>
              <a:gd name="connsiteX45" fmla="*/ 333374 w 1174750"/>
              <a:gd name="connsiteY45" fmla="*/ 1117600 h 1174750"/>
              <a:gd name="connsiteX46" fmla="*/ 268287 w 1174750"/>
              <a:gd name="connsiteY46" fmla="*/ 1081088 h 1174750"/>
              <a:gd name="connsiteX47" fmla="*/ 294359 w 1174750"/>
              <a:gd name="connsiteY47" fmla="*/ 981814 h 1174750"/>
              <a:gd name="connsiteX48" fmla="*/ 292795 w 1174750"/>
              <a:gd name="connsiteY48" fmla="*/ 980808 h 1174750"/>
              <a:gd name="connsiteX49" fmla="*/ 249696 w 1174750"/>
              <a:gd name="connsiteY49" fmla="*/ 940224 h 1174750"/>
              <a:gd name="connsiteX50" fmla="*/ 152399 w 1174750"/>
              <a:gd name="connsiteY50" fmla="*/ 982662 h 1174750"/>
              <a:gd name="connsiteX51" fmla="*/ 106362 w 1174750"/>
              <a:gd name="connsiteY51" fmla="*/ 925512 h 1174750"/>
              <a:gd name="connsiteX52" fmla="*/ 169531 w 1174750"/>
              <a:gd name="connsiteY52" fmla="*/ 840597 h 1174750"/>
              <a:gd name="connsiteX53" fmla="*/ 151782 w 1174750"/>
              <a:gd name="connsiteY53" fmla="*/ 814144 h 1174750"/>
              <a:gd name="connsiteX54" fmla="*/ 138529 w 1174750"/>
              <a:gd name="connsiteY54" fmla="*/ 780584 h 1174750"/>
              <a:gd name="connsiteX55" fmla="*/ 31749 w 1174750"/>
              <a:gd name="connsiteY55" fmla="*/ 782637 h 1174750"/>
              <a:gd name="connsiteX56" fmla="*/ 11112 w 1174750"/>
              <a:gd name="connsiteY56" fmla="*/ 712787 h 1174750"/>
              <a:gd name="connsiteX57" fmla="*/ 103243 w 1174750"/>
              <a:gd name="connsiteY57" fmla="*/ 658532 h 1174750"/>
              <a:gd name="connsiteX58" fmla="*/ 98900 w 1174750"/>
              <a:gd name="connsiteY58" fmla="*/ 635651 h 1174750"/>
              <a:gd name="connsiteX59" fmla="*/ 99486 w 1174750"/>
              <a:gd name="connsiteY59" fmla="*/ 597694 h 1174750"/>
              <a:gd name="connsiteX60" fmla="*/ 0 w 1174750"/>
              <a:gd name="connsiteY60" fmla="*/ 560387 h 1174750"/>
              <a:gd name="connsiteX61" fmla="*/ 7937 w 1174750"/>
              <a:gd name="connsiteY61" fmla="*/ 485775 h 1174750"/>
              <a:gd name="connsiteX62" fmla="*/ 114022 w 1174750"/>
              <a:gd name="connsiteY62" fmla="*/ 470174 h 1174750"/>
              <a:gd name="connsiteX63" fmla="*/ 126629 w 1174750"/>
              <a:gd name="connsiteY63" fmla="*/ 418946 h 1174750"/>
              <a:gd name="connsiteX64" fmla="*/ 132605 w 1174750"/>
              <a:gd name="connsiteY64" fmla="*/ 405771 h 1174750"/>
              <a:gd name="connsiteX65" fmla="*/ 57150 w 1174750"/>
              <a:gd name="connsiteY65" fmla="*/ 333375 h 1174750"/>
              <a:gd name="connsiteX66" fmla="*/ 93662 w 1174750"/>
              <a:gd name="connsiteY66" fmla="*/ 268287 h 1174750"/>
              <a:gd name="connsiteX67" fmla="*/ 194147 w 1174750"/>
              <a:gd name="connsiteY67" fmla="*/ 294677 h 1174750"/>
              <a:gd name="connsiteX68" fmla="*/ 195530 w 1174750"/>
              <a:gd name="connsiteY68" fmla="*/ 292531 h 1174750"/>
              <a:gd name="connsiteX69" fmla="*/ 235678 w 1174750"/>
              <a:gd name="connsiteY69" fmla="*/ 249961 h 1174750"/>
              <a:gd name="connsiteX70" fmla="*/ 192087 w 1174750"/>
              <a:gd name="connsiteY70" fmla="*/ 152400 h 1174750"/>
              <a:gd name="connsiteX71" fmla="*/ 250824 w 1174750"/>
              <a:gd name="connsiteY71" fmla="*/ 106362 h 1174750"/>
              <a:gd name="connsiteX72" fmla="*/ 335694 w 1174750"/>
              <a:gd name="connsiteY72" fmla="*/ 169496 h 1174750"/>
              <a:gd name="connsiteX73" fmla="*/ 362193 w 1174750"/>
              <a:gd name="connsiteY73" fmla="*/ 151746 h 1174750"/>
              <a:gd name="connsiteX74" fmla="*/ 395198 w 1174750"/>
              <a:gd name="connsiteY74" fmla="*/ 138726 h 1174750"/>
              <a:gd name="connsiteX75" fmla="*/ 392112 w 1174750"/>
              <a:gd name="connsiteY75" fmla="*/ 31750 h 1174750"/>
              <a:gd name="connsiteX76" fmla="*/ 463549 w 1174750"/>
              <a:gd name="connsiteY76" fmla="*/ 11112 h 1174750"/>
              <a:gd name="connsiteX77" fmla="*/ 518238 w 1174750"/>
              <a:gd name="connsiteY77" fmla="*/ 103979 h 1174750"/>
              <a:gd name="connsiteX78" fmla="*/ 552910 w 1174750"/>
              <a:gd name="connsiteY78" fmla="*/ 97845 h 1174750"/>
              <a:gd name="connsiteX79" fmla="*/ 577990 w 1174750"/>
              <a:gd name="connsiteY79" fmla="*/ 98490 h 1174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174750" h="1174750">
                <a:moveTo>
                  <a:pt x="615950" y="0"/>
                </a:moveTo>
                <a:lnTo>
                  <a:pt x="690562" y="7938"/>
                </a:lnTo>
                <a:lnTo>
                  <a:pt x="704967" y="112884"/>
                </a:lnTo>
                <a:lnTo>
                  <a:pt x="742050" y="121270"/>
                </a:lnTo>
                <a:lnTo>
                  <a:pt x="769468" y="133166"/>
                </a:lnTo>
                <a:lnTo>
                  <a:pt x="841375" y="57150"/>
                </a:lnTo>
                <a:lnTo>
                  <a:pt x="908050" y="93663"/>
                </a:lnTo>
                <a:lnTo>
                  <a:pt x="881353" y="195319"/>
                </a:lnTo>
                <a:lnTo>
                  <a:pt x="896621" y="205513"/>
                </a:lnTo>
                <a:lnTo>
                  <a:pt x="927173" y="235070"/>
                </a:lnTo>
                <a:lnTo>
                  <a:pt x="1022350" y="192087"/>
                </a:lnTo>
                <a:lnTo>
                  <a:pt x="1069975" y="250824"/>
                </a:lnTo>
                <a:lnTo>
                  <a:pt x="1008057" y="334058"/>
                </a:lnTo>
                <a:lnTo>
                  <a:pt x="1012850" y="340787"/>
                </a:lnTo>
                <a:lnTo>
                  <a:pt x="1035896" y="395218"/>
                </a:lnTo>
                <a:lnTo>
                  <a:pt x="1144588" y="392112"/>
                </a:lnTo>
                <a:lnTo>
                  <a:pt x="1165225" y="463549"/>
                </a:lnTo>
                <a:lnTo>
                  <a:pt x="1072819" y="516353"/>
                </a:lnTo>
                <a:lnTo>
                  <a:pt x="1077438" y="540687"/>
                </a:lnTo>
                <a:lnTo>
                  <a:pt x="1076865" y="577826"/>
                </a:lnTo>
                <a:lnTo>
                  <a:pt x="1174750" y="615950"/>
                </a:lnTo>
                <a:lnTo>
                  <a:pt x="1166813" y="690562"/>
                </a:lnTo>
                <a:lnTo>
                  <a:pt x="1062601" y="705007"/>
                </a:lnTo>
                <a:lnTo>
                  <a:pt x="1049710" y="757392"/>
                </a:lnTo>
                <a:lnTo>
                  <a:pt x="1043913" y="770170"/>
                </a:lnTo>
                <a:lnTo>
                  <a:pt x="1119188" y="841375"/>
                </a:lnTo>
                <a:lnTo>
                  <a:pt x="1082676" y="908050"/>
                </a:lnTo>
                <a:lnTo>
                  <a:pt x="982045" y="881886"/>
                </a:lnTo>
                <a:lnTo>
                  <a:pt x="980809" y="883806"/>
                </a:lnTo>
                <a:lnTo>
                  <a:pt x="940450" y="926599"/>
                </a:lnTo>
                <a:lnTo>
                  <a:pt x="982662" y="1022349"/>
                </a:lnTo>
                <a:lnTo>
                  <a:pt x="925512" y="1069974"/>
                </a:lnTo>
                <a:lnTo>
                  <a:pt x="840644" y="1006841"/>
                </a:lnTo>
                <a:lnTo>
                  <a:pt x="814145" y="1024591"/>
                </a:lnTo>
                <a:lnTo>
                  <a:pt x="781185" y="1037594"/>
                </a:lnTo>
                <a:lnTo>
                  <a:pt x="784225" y="1143000"/>
                </a:lnTo>
                <a:lnTo>
                  <a:pt x="711200" y="1163637"/>
                </a:lnTo>
                <a:lnTo>
                  <a:pt x="658868" y="1073062"/>
                </a:lnTo>
                <a:lnTo>
                  <a:pt x="635880" y="1077436"/>
                </a:lnTo>
                <a:lnTo>
                  <a:pt x="597489" y="1076843"/>
                </a:lnTo>
                <a:lnTo>
                  <a:pt x="560387" y="1174750"/>
                </a:lnTo>
                <a:lnTo>
                  <a:pt x="485774" y="1166813"/>
                </a:lnTo>
                <a:lnTo>
                  <a:pt x="470244" y="1062239"/>
                </a:lnTo>
                <a:lnTo>
                  <a:pt x="419327" y="1049708"/>
                </a:lnTo>
                <a:lnTo>
                  <a:pt x="404822" y="1043134"/>
                </a:lnTo>
                <a:lnTo>
                  <a:pt x="333374" y="1117600"/>
                </a:lnTo>
                <a:lnTo>
                  <a:pt x="268287" y="1081088"/>
                </a:lnTo>
                <a:lnTo>
                  <a:pt x="294359" y="981814"/>
                </a:lnTo>
                <a:lnTo>
                  <a:pt x="292795" y="980808"/>
                </a:lnTo>
                <a:lnTo>
                  <a:pt x="249696" y="940224"/>
                </a:lnTo>
                <a:lnTo>
                  <a:pt x="152399" y="982662"/>
                </a:lnTo>
                <a:lnTo>
                  <a:pt x="106362" y="925512"/>
                </a:lnTo>
                <a:lnTo>
                  <a:pt x="169531" y="840597"/>
                </a:lnTo>
                <a:lnTo>
                  <a:pt x="151782" y="814144"/>
                </a:lnTo>
                <a:lnTo>
                  <a:pt x="138529" y="780584"/>
                </a:lnTo>
                <a:lnTo>
                  <a:pt x="31749" y="782637"/>
                </a:lnTo>
                <a:lnTo>
                  <a:pt x="11112" y="712787"/>
                </a:lnTo>
                <a:lnTo>
                  <a:pt x="103243" y="658532"/>
                </a:lnTo>
                <a:lnTo>
                  <a:pt x="98900" y="635651"/>
                </a:lnTo>
                <a:lnTo>
                  <a:pt x="99486" y="597694"/>
                </a:lnTo>
                <a:lnTo>
                  <a:pt x="0" y="560387"/>
                </a:lnTo>
                <a:lnTo>
                  <a:pt x="7937" y="485775"/>
                </a:lnTo>
                <a:lnTo>
                  <a:pt x="114022" y="470174"/>
                </a:lnTo>
                <a:lnTo>
                  <a:pt x="126629" y="418946"/>
                </a:lnTo>
                <a:lnTo>
                  <a:pt x="132605" y="405771"/>
                </a:lnTo>
                <a:lnTo>
                  <a:pt x="57150" y="333375"/>
                </a:lnTo>
                <a:lnTo>
                  <a:pt x="93662" y="268287"/>
                </a:lnTo>
                <a:lnTo>
                  <a:pt x="194147" y="294677"/>
                </a:lnTo>
                <a:lnTo>
                  <a:pt x="195530" y="292531"/>
                </a:lnTo>
                <a:lnTo>
                  <a:pt x="235678" y="249961"/>
                </a:lnTo>
                <a:lnTo>
                  <a:pt x="192087" y="152400"/>
                </a:lnTo>
                <a:lnTo>
                  <a:pt x="250824" y="106362"/>
                </a:lnTo>
                <a:lnTo>
                  <a:pt x="335694" y="169496"/>
                </a:lnTo>
                <a:lnTo>
                  <a:pt x="362193" y="151746"/>
                </a:lnTo>
                <a:lnTo>
                  <a:pt x="395198" y="138726"/>
                </a:lnTo>
                <a:lnTo>
                  <a:pt x="392112" y="31750"/>
                </a:lnTo>
                <a:lnTo>
                  <a:pt x="463549" y="11112"/>
                </a:lnTo>
                <a:lnTo>
                  <a:pt x="518238" y="103979"/>
                </a:lnTo>
                <a:lnTo>
                  <a:pt x="552910" y="97845"/>
                </a:lnTo>
                <a:lnTo>
                  <a:pt x="577990" y="98490"/>
                </a:lnTo>
                <a:close/>
              </a:path>
            </a:pathLst>
          </a:custGeom>
          <a:solidFill>
            <a:schemeClr val="bg1"/>
          </a:solidFill>
          <a:ln>
            <a:noFill/>
          </a:ln>
        </p:spPr>
        <p:txBody>
          <a:bodyPr vert="horz" wrap="square" lIns="91440" tIns="45720" rIns="91440" bIns="45720" numCol="1" anchor="t" anchorCtr="0" compatLnSpc="1">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11" name="Freeform 7"/>
          <p:cNvSpPr/>
          <p:nvPr/>
        </p:nvSpPr>
        <p:spPr bwMode="auto">
          <a:xfrm>
            <a:off x="9689724" y="2333178"/>
            <a:ext cx="649288" cy="649287"/>
          </a:xfrm>
          <a:custGeom>
            <a:avLst/>
            <a:gdLst>
              <a:gd name="connsiteX0" fmla="*/ 317500 w 649288"/>
              <a:gd name="connsiteY0" fmla="*/ 0 h 649287"/>
              <a:gd name="connsiteX1" fmla="*/ 393700 w 649288"/>
              <a:gd name="connsiteY1" fmla="*/ 7937 h 649287"/>
              <a:gd name="connsiteX2" fmla="*/ 412438 w 649288"/>
              <a:gd name="connsiteY2" fmla="*/ 93737 h 649287"/>
              <a:gd name="connsiteX3" fmla="*/ 433195 w 649288"/>
              <a:gd name="connsiteY3" fmla="*/ 101206 h 649287"/>
              <a:gd name="connsiteX4" fmla="*/ 466681 w 649288"/>
              <a:gd name="connsiteY4" fmla="*/ 121501 h 649287"/>
              <a:gd name="connsiteX5" fmla="*/ 547689 w 649288"/>
              <a:gd name="connsiteY5" fmla="*/ 88900 h 649287"/>
              <a:gd name="connsiteX6" fmla="*/ 596901 w 649288"/>
              <a:gd name="connsiteY6" fmla="*/ 147638 h 649287"/>
              <a:gd name="connsiteX7" fmla="*/ 550055 w 649288"/>
              <a:gd name="connsiteY7" fmla="*/ 220835 h 649287"/>
              <a:gd name="connsiteX8" fmla="*/ 559211 w 649288"/>
              <a:gd name="connsiteY8" fmla="*/ 239961 h 649287"/>
              <a:gd name="connsiteX9" fmla="*/ 569814 w 649288"/>
              <a:gd name="connsiteY9" fmla="*/ 280966 h 649287"/>
              <a:gd name="connsiteX10" fmla="*/ 649288 w 649288"/>
              <a:gd name="connsiteY10" fmla="*/ 314325 h 649287"/>
              <a:gd name="connsiteX11" fmla="*/ 642938 w 649288"/>
              <a:gd name="connsiteY11" fmla="*/ 392113 h 649287"/>
              <a:gd name="connsiteX12" fmla="*/ 556964 w 649288"/>
              <a:gd name="connsiteY12" fmla="*/ 410889 h 649287"/>
              <a:gd name="connsiteX13" fmla="*/ 549457 w 649288"/>
              <a:gd name="connsiteY13" fmla="*/ 431560 h 649287"/>
              <a:gd name="connsiteX14" fmla="*/ 527263 w 649288"/>
              <a:gd name="connsiteY14" fmla="*/ 467798 h 649287"/>
              <a:gd name="connsiteX15" fmla="*/ 560388 w 649288"/>
              <a:gd name="connsiteY15" fmla="*/ 547687 h 649287"/>
              <a:gd name="connsiteX16" fmla="*/ 500063 w 649288"/>
              <a:gd name="connsiteY16" fmla="*/ 598487 h 649287"/>
              <a:gd name="connsiteX17" fmla="*/ 424873 w 649288"/>
              <a:gd name="connsiteY17" fmla="*/ 549715 h 649287"/>
              <a:gd name="connsiteX18" fmla="*/ 410120 w 649288"/>
              <a:gd name="connsiteY18" fmla="*/ 556698 h 649287"/>
              <a:gd name="connsiteX19" fmla="*/ 368313 w 649288"/>
              <a:gd name="connsiteY19" fmla="*/ 567433 h 649287"/>
              <a:gd name="connsiteX20" fmla="*/ 333375 w 649288"/>
              <a:gd name="connsiteY20" fmla="*/ 649287 h 649287"/>
              <a:gd name="connsiteX21" fmla="*/ 255588 w 649288"/>
              <a:gd name="connsiteY21" fmla="*/ 642937 h 649287"/>
              <a:gd name="connsiteX22" fmla="*/ 237274 w 649288"/>
              <a:gd name="connsiteY22" fmla="*/ 554423 h 649287"/>
              <a:gd name="connsiteX23" fmla="*/ 217680 w 649288"/>
              <a:gd name="connsiteY23" fmla="*/ 547372 h 649287"/>
              <a:gd name="connsiteX24" fmla="*/ 184265 w 649288"/>
              <a:gd name="connsiteY24" fmla="*/ 527120 h 649287"/>
              <a:gd name="connsiteX25" fmla="*/ 101600 w 649288"/>
              <a:gd name="connsiteY25" fmla="*/ 560387 h 649287"/>
              <a:gd name="connsiteX26" fmla="*/ 52388 w 649288"/>
              <a:gd name="connsiteY26" fmla="*/ 501650 h 649287"/>
              <a:gd name="connsiteX27" fmla="*/ 100335 w 649288"/>
              <a:gd name="connsiteY27" fmla="*/ 426731 h 649287"/>
              <a:gd name="connsiteX28" fmla="*/ 91664 w 649288"/>
              <a:gd name="connsiteY28" fmla="*/ 408618 h 649287"/>
              <a:gd name="connsiteX29" fmla="*/ 81166 w 649288"/>
              <a:gd name="connsiteY29" fmla="*/ 368019 h 649287"/>
              <a:gd name="connsiteX30" fmla="*/ 0 w 649288"/>
              <a:gd name="connsiteY30" fmla="*/ 333375 h 649287"/>
              <a:gd name="connsiteX31" fmla="*/ 7937 w 649288"/>
              <a:gd name="connsiteY31" fmla="*/ 257175 h 649287"/>
              <a:gd name="connsiteX32" fmla="*/ 93624 w 649288"/>
              <a:gd name="connsiteY32" fmla="*/ 238462 h 649287"/>
              <a:gd name="connsiteX33" fmla="*/ 101418 w 649288"/>
              <a:gd name="connsiteY33" fmla="*/ 216983 h 649287"/>
              <a:gd name="connsiteX34" fmla="*/ 122826 w 649288"/>
              <a:gd name="connsiteY34" fmla="*/ 181954 h 649287"/>
              <a:gd name="connsiteX35" fmla="*/ 90488 w 649288"/>
              <a:gd name="connsiteY35" fmla="*/ 101599 h 649287"/>
              <a:gd name="connsiteX36" fmla="*/ 149225 w 649288"/>
              <a:gd name="connsiteY36" fmla="*/ 52387 h 649287"/>
              <a:gd name="connsiteX37" fmla="*/ 223287 w 649288"/>
              <a:gd name="connsiteY37" fmla="*/ 99786 h 649287"/>
              <a:gd name="connsiteX38" fmla="*/ 240755 w 649288"/>
              <a:gd name="connsiteY38" fmla="*/ 91494 h 649287"/>
              <a:gd name="connsiteX39" fmla="*/ 283081 w 649288"/>
              <a:gd name="connsiteY39" fmla="*/ 80640 h 64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649288" h="649287">
                <a:moveTo>
                  <a:pt x="317500" y="0"/>
                </a:moveTo>
                <a:lnTo>
                  <a:pt x="393700" y="7937"/>
                </a:lnTo>
                <a:lnTo>
                  <a:pt x="412438" y="93737"/>
                </a:lnTo>
                <a:lnTo>
                  <a:pt x="433195" y="101206"/>
                </a:lnTo>
                <a:lnTo>
                  <a:pt x="466681" y="121501"/>
                </a:lnTo>
                <a:lnTo>
                  <a:pt x="547689" y="88900"/>
                </a:lnTo>
                <a:lnTo>
                  <a:pt x="596901" y="147638"/>
                </a:lnTo>
                <a:lnTo>
                  <a:pt x="550055" y="220835"/>
                </a:lnTo>
                <a:lnTo>
                  <a:pt x="559211" y="239961"/>
                </a:lnTo>
                <a:lnTo>
                  <a:pt x="569814" y="280966"/>
                </a:lnTo>
                <a:lnTo>
                  <a:pt x="649288" y="314325"/>
                </a:lnTo>
                <a:lnTo>
                  <a:pt x="642938" y="392113"/>
                </a:lnTo>
                <a:lnTo>
                  <a:pt x="556964" y="410889"/>
                </a:lnTo>
                <a:lnTo>
                  <a:pt x="549457" y="431560"/>
                </a:lnTo>
                <a:lnTo>
                  <a:pt x="527263" y="467798"/>
                </a:lnTo>
                <a:lnTo>
                  <a:pt x="560388" y="547687"/>
                </a:lnTo>
                <a:lnTo>
                  <a:pt x="500063" y="598487"/>
                </a:lnTo>
                <a:lnTo>
                  <a:pt x="424873" y="549715"/>
                </a:lnTo>
                <a:lnTo>
                  <a:pt x="410120" y="556698"/>
                </a:lnTo>
                <a:lnTo>
                  <a:pt x="368313" y="567433"/>
                </a:lnTo>
                <a:lnTo>
                  <a:pt x="333375" y="649287"/>
                </a:lnTo>
                <a:lnTo>
                  <a:pt x="255588" y="642937"/>
                </a:lnTo>
                <a:lnTo>
                  <a:pt x="237274" y="554423"/>
                </a:lnTo>
                <a:lnTo>
                  <a:pt x="217680" y="547372"/>
                </a:lnTo>
                <a:lnTo>
                  <a:pt x="184265" y="527120"/>
                </a:lnTo>
                <a:lnTo>
                  <a:pt x="101600" y="560387"/>
                </a:lnTo>
                <a:lnTo>
                  <a:pt x="52388" y="501650"/>
                </a:lnTo>
                <a:lnTo>
                  <a:pt x="100335" y="426731"/>
                </a:lnTo>
                <a:lnTo>
                  <a:pt x="91664" y="408618"/>
                </a:lnTo>
                <a:lnTo>
                  <a:pt x="81166" y="368019"/>
                </a:lnTo>
                <a:lnTo>
                  <a:pt x="0" y="333375"/>
                </a:lnTo>
                <a:lnTo>
                  <a:pt x="7937" y="257175"/>
                </a:lnTo>
                <a:lnTo>
                  <a:pt x="93624" y="238462"/>
                </a:lnTo>
                <a:lnTo>
                  <a:pt x="101418" y="216983"/>
                </a:lnTo>
                <a:lnTo>
                  <a:pt x="122826" y="181954"/>
                </a:lnTo>
                <a:lnTo>
                  <a:pt x="90488" y="101599"/>
                </a:lnTo>
                <a:lnTo>
                  <a:pt x="149225" y="52387"/>
                </a:lnTo>
                <a:lnTo>
                  <a:pt x="223287" y="99786"/>
                </a:lnTo>
                <a:lnTo>
                  <a:pt x="240755" y="91494"/>
                </a:lnTo>
                <a:lnTo>
                  <a:pt x="283081" y="80640"/>
                </a:lnTo>
                <a:close/>
              </a:path>
            </a:pathLst>
          </a:custGeom>
          <a:solidFill>
            <a:schemeClr val="bg1"/>
          </a:solidFill>
          <a:ln>
            <a:noFill/>
          </a:ln>
        </p:spPr>
        <p:txBody>
          <a:bodyPr vert="horz" wrap="square" lIns="91440" tIns="45720" rIns="91440" bIns="45720" numCol="1" anchor="t" anchorCtr="0" compatLnSpc="1">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12" name="Freeform 8"/>
          <p:cNvSpPr/>
          <p:nvPr/>
        </p:nvSpPr>
        <p:spPr bwMode="auto">
          <a:xfrm>
            <a:off x="8637212" y="2871339"/>
            <a:ext cx="1862137" cy="1860550"/>
          </a:xfrm>
          <a:custGeom>
            <a:avLst/>
            <a:gdLst>
              <a:gd name="connsiteX0" fmla="*/ 925512 w 1862137"/>
              <a:gd name="connsiteY0" fmla="*/ 0 h 1860550"/>
              <a:gd name="connsiteX1" fmla="*/ 978984 w 1862137"/>
              <a:gd name="connsiteY1" fmla="*/ 157330 h 1860550"/>
              <a:gd name="connsiteX2" fmla="*/ 1037671 w 1862137"/>
              <a:gd name="connsiteY2" fmla="*/ 159757 h 1860550"/>
              <a:gd name="connsiteX3" fmla="*/ 1083692 w 1862137"/>
              <a:gd name="connsiteY3" fmla="*/ 170718 h 1860550"/>
              <a:gd name="connsiteX4" fmla="*/ 1176338 w 1862137"/>
              <a:gd name="connsiteY4" fmla="*/ 31750 h 1860550"/>
              <a:gd name="connsiteX5" fmla="*/ 1289050 w 1862137"/>
              <a:gd name="connsiteY5" fmla="*/ 69850 h 1860550"/>
              <a:gd name="connsiteX6" fmla="*/ 1275692 w 1862137"/>
              <a:gd name="connsiteY6" fmla="*/ 236320 h 1860550"/>
              <a:gd name="connsiteX7" fmla="*/ 1319008 w 1862137"/>
              <a:gd name="connsiteY7" fmla="*/ 255918 h 1860550"/>
              <a:gd name="connsiteX8" fmla="*/ 1358662 w 1862137"/>
              <a:gd name="connsiteY8" fmla="*/ 284075 h 1860550"/>
              <a:gd name="connsiteX9" fmla="*/ 1495425 w 1862137"/>
              <a:gd name="connsiteY9" fmla="*/ 190500 h 1860550"/>
              <a:gd name="connsiteX10" fmla="*/ 1585912 w 1862137"/>
              <a:gd name="connsiteY10" fmla="*/ 268288 h 1860550"/>
              <a:gd name="connsiteX11" fmla="*/ 1511895 w 1862137"/>
              <a:gd name="connsiteY11" fmla="*/ 417350 h 1860550"/>
              <a:gd name="connsiteX12" fmla="*/ 1546743 w 1862137"/>
              <a:gd name="connsiteY12" fmla="*/ 454238 h 1860550"/>
              <a:gd name="connsiteX13" fmla="*/ 1576521 w 1862137"/>
              <a:gd name="connsiteY13" fmla="*/ 502126 h 1860550"/>
              <a:gd name="connsiteX14" fmla="*/ 1741488 w 1862137"/>
              <a:gd name="connsiteY14" fmla="*/ 468313 h 1860550"/>
              <a:gd name="connsiteX15" fmla="*/ 1793875 w 1862137"/>
              <a:gd name="connsiteY15" fmla="*/ 573088 h 1860550"/>
              <a:gd name="connsiteX16" fmla="*/ 1667696 w 1862137"/>
              <a:gd name="connsiteY16" fmla="*/ 681097 h 1860550"/>
              <a:gd name="connsiteX17" fmla="*/ 1684884 w 1862137"/>
              <a:gd name="connsiteY17" fmla="*/ 735702 h 1860550"/>
              <a:gd name="connsiteX18" fmla="*/ 1693262 w 1862137"/>
              <a:gd name="connsiteY18" fmla="*/ 776085 h 1860550"/>
              <a:gd name="connsiteX19" fmla="*/ 1854200 w 1862137"/>
              <a:gd name="connsiteY19" fmla="*/ 806450 h 1860550"/>
              <a:gd name="connsiteX20" fmla="*/ 1862137 w 1862137"/>
              <a:gd name="connsiteY20" fmla="*/ 925513 h 1860550"/>
              <a:gd name="connsiteX21" fmla="*/ 1704727 w 1862137"/>
              <a:gd name="connsiteY21" fmla="*/ 977642 h 1860550"/>
              <a:gd name="connsiteX22" fmla="*/ 1702277 w 1862137"/>
              <a:gd name="connsiteY22" fmla="*/ 1036783 h 1860550"/>
              <a:gd name="connsiteX23" fmla="*/ 1691105 w 1862137"/>
              <a:gd name="connsiteY23" fmla="*/ 1083603 h 1860550"/>
              <a:gd name="connsiteX24" fmla="*/ 1830387 w 1862137"/>
              <a:gd name="connsiteY24" fmla="*/ 1174750 h 1860550"/>
              <a:gd name="connsiteX25" fmla="*/ 1792287 w 1862137"/>
              <a:gd name="connsiteY25" fmla="*/ 1285875 h 1860550"/>
              <a:gd name="connsiteX26" fmla="*/ 1625658 w 1862137"/>
              <a:gd name="connsiteY26" fmla="*/ 1274561 h 1860550"/>
              <a:gd name="connsiteX27" fmla="*/ 1606030 w 1862137"/>
              <a:gd name="connsiteY27" fmla="*/ 1317868 h 1860550"/>
              <a:gd name="connsiteX28" fmla="*/ 1577382 w 1862137"/>
              <a:gd name="connsiteY28" fmla="*/ 1358141 h 1860550"/>
              <a:gd name="connsiteX29" fmla="*/ 1671637 w 1862137"/>
              <a:gd name="connsiteY29" fmla="*/ 1495425 h 1860550"/>
              <a:gd name="connsiteX30" fmla="*/ 1593850 w 1862137"/>
              <a:gd name="connsiteY30" fmla="*/ 1584325 h 1860550"/>
              <a:gd name="connsiteX31" fmla="*/ 1444760 w 1862137"/>
              <a:gd name="connsiteY31" fmla="*/ 1510294 h 1860550"/>
              <a:gd name="connsiteX32" fmla="*/ 1407533 w 1862137"/>
              <a:gd name="connsiteY32" fmla="*/ 1545400 h 1860550"/>
              <a:gd name="connsiteX33" fmla="*/ 1359818 w 1862137"/>
              <a:gd name="connsiteY33" fmla="*/ 1575017 h 1860550"/>
              <a:gd name="connsiteX34" fmla="*/ 1393825 w 1862137"/>
              <a:gd name="connsiteY34" fmla="*/ 1739900 h 1860550"/>
              <a:gd name="connsiteX35" fmla="*/ 1289050 w 1862137"/>
              <a:gd name="connsiteY35" fmla="*/ 1792287 h 1860550"/>
              <a:gd name="connsiteX36" fmla="*/ 1181011 w 1862137"/>
              <a:gd name="connsiteY36" fmla="*/ 1666074 h 1860550"/>
              <a:gd name="connsiteX37" fmla="*/ 1125816 w 1862137"/>
              <a:gd name="connsiteY37" fmla="*/ 1683417 h 1860550"/>
              <a:gd name="connsiteX38" fmla="*/ 1086058 w 1862137"/>
              <a:gd name="connsiteY38" fmla="*/ 1691651 h 1860550"/>
              <a:gd name="connsiteX39" fmla="*/ 1055688 w 1862137"/>
              <a:gd name="connsiteY39" fmla="*/ 1852613 h 1860550"/>
              <a:gd name="connsiteX40" fmla="*/ 936625 w 1862137"/>
              <a:gd name="connsiteY40" fmla="*/ 1860550 h 1860550"/>
              <a:gd name="connsiteX41" fmla="*/ 883154 w 1862137"/>
              <a:gd name="connsiteY41" fmla="*/ 1703221 h 1860550"/>
              <a:gd name="connsiteX42" fmla="*/ 824467 w 1862137"/>
              <a:gd name="connsiteY42" fmla="*/ 1700794 h 1860550"/>
              <a:gd name="connsiteX43" fmla="*/ 777857 w 1862137"/>
              <a:gd name="connsiteY43" fmla="*/ 1689693 h 1860550"/>
              <a:gd name="connsiteX44" fmla="*/ 685800 w 1862137"/>
              <a:gd name="connsiteY44" fmla="*/ 1828800 h 1860550"/>
              <a:gd name="connsiteX45" fmla="*/ 574675 w 1862137"/>
              <a:gd name="connsiteY45" fmla="*/ 1789113 h 1860550"/>
              <a:gd name="connsiteX46" fmla="*/ 586948 w 1862137"/>
              <a:gd name="connsiteY46" fmla="*/ 1624458 h 1860550"/>
              <a:gd name="connsiteX47" fmla="*/ 543130 w 1862137"/>
              <a:gd name="connsiteY47" fmla="*/ 1604634 h 1860550"/>
              <a:gd name="connsiteX48" fmla="*/ 502741 w 1862137"/>
              <a:gd name="connsiteY48" fmla="*/ 1575955 h 1860550"/>
              <a:gd name="connsiteX49" fmla="*/ 366712 w 1862137"/>
              <a:gd name="connsiteY49" fmla="*/ 1670050 h 1860550"/>
              <a:gd name="connsiteX50" fmla="*/ 276225 w 1862137"/>
              <a:gd name="connsiteY50" fmla="*/ 1592263 h 1860550"/>
              <a:gd name="connsiteX51" fmla="*/ 350241 w 1862137"/>
              <a:gd name="connsiteY51" fmla="*/ 1443201 h 1860550"/>
              <a:gd name="connsiteX52" fmla="*/ 315394 w 1862137"/>
              <a:gd name="connsiteY52" fmla="*/ 1406314 h 1860550"/>
              <a:gd name="connsiteX53" fmla="*/ 285679 w 1862137"/>
              <a:gd name="connsiteY53" fmla="*/ 1358527 h 1860550"/>
              <a:gd name="connsiteX54" fmla="*/ 122237 w 1862137"/>
              <a:gd name="connsiteY54" fmla="*/ 1392237 h 1860550"/>
              <a:gd name="connsiteX55" fmla="*/ 68262 w 1862137"/>
              <a:gd name="connsiteY55" fmla="*/ 1285875 h 1860550"/>
              <a:gd name="connsiteX56" fmla="*/ 194297 w 1862137"/>
              <a:gd name="connsiteY56" fmla="*/ 1178997 h 1860550"/>
              <a:gd name="connsiteX57" fmla="*/ 177253 w 1862137"/>
              <a:gd name="connsiteY57" fmla="*/ 1124849 h 1860550"/>
              <a:gd name="connsiteX58" fmla="*/ 168617 w 1862137"/>
              <a:gd name="connsiteY58" fmla="*/ 1083223 h 1860550"/>
              <a:gd name="connsiteX59" fmla="*/ 7937 w 1862137"/>
              <a:gd name="connsiteY59" fmla="*/ 1054100 h 1860550"/>
              <a:gd name="connsiteX60" fmla="*/ 0 w 1862137"/>
              <a:gd name="connsiteY60" fmla="*/ 935037 h 1860550"/>
              <a:gd name="connsiteX61" fmla="*/ 157410 w 1862137"/>
              <a:gd name="connsiteY61" fmla="*/ 882908 h 1860550"/>
              <a:gd name="connsiteX62" fmla="*/ 159860 w 1862137"/>
              <a:gd name="connsiteY62" fmla="*/ 823769 h 1860550"/>
              <a:gd name="connsiteX63" fmla="*/ 171108 w 1862137"/>
              <a:gd name="connsiteY63" fmla="*/ 776628 h 1860550"/>
              <a:gd name="connsiteX64" fmla="*/ 33337 w 1862137"/>
              <a:gd name="connsiteY64" fmla="*/ 685801 h 1860550"/>
              <a:gd name="connsiteX65" fmla="*/ 71437 w 1862137"/>
              <a:gd name="connsiteY65" fmla="*/ 573088 h 1860550"/>
              <a:gd name="connsiteX66" fmla="*/ 236742 w 1862137"/>
              <a:gd name="connsiteY66" fmla="*/ 585409 h 1860550"/>
              <a:gd name="connsiteX67" fmla="*/ 256107 w 1862137"/>
              <a:gd name="connsiteY67" fmla="*/ 542684 h 1860550"/>
              <a:gd name="connsiteX68" fmla="*/ 284755 w 1862137"/>
              <a:gd name="connsiteY68" fmla="*/ 502410 h 1860550"/>
              <a:gd name="connsiteX69" fmla="*/ 190500 w 1862137"/>
              <a:gd name="connsiteY69" fmla="*/ 365125 h 1860550"/>
              <a:gd name="connsiteX70" fmla="*/ 268287 w 1862137"/>
              <a:gd name="connsiteY70" fmla="*/ 276225 h 1860550"/>
              <a:gd name="connsiteX71" fmla="*/ 417378 w 1862137"/>
              <a:gd name="connsiteY71" fmla="*/ 350256 h 1860550"/>
              <a:gd name="connsiteX72" fmla="*/ 454604 w 1862137"/>
              <a:gd name="connsiteY72" fmla="*/ 315152 h 1860550"/>
              <a:gd name="connsiteX73" fmla="*/ 502320 w 1862137"/>
              <a:gd name="connsiteY73" fmla="*/ 285534 h 1860550"/>
              <a:gd name="connsiteX74" fmla="*/ 468312 w 1862137"/>
              <a:gd name="connsiteY74" fmla="*/ 120651 h 1860550"/>
              <a:gd name="connsiteX75" fmla="*/ 574675 w 1862137"/>
              <a:gd name="connsiteY75" fmla="*/ 68263 h 1860550"/>
              <a:gd name="connsiteX76" fmla="*/ 682378 w 1862137"/>
              <a:gd name="connsiteY76" fmla="*/ 194084 h 1860550"/>
              <a:gd name="connsiteX77" fmla="*/ 736321 w 1862137"/>
              <a:gd name="connsiteY77" fmla="*/ 177134 h 1860550"/>
              <a:gd name="connsiteX78" fmla="*/ 777732 w 1862137"/>
              <a:gd name="connsiteY78" fmla="*/ 168558 h 1860550"/>
              <a:gd name="connsiteX79" fmla="*/ 808037 w 1862137"/>
              <a:gd name="connsiteY79" fmla="*/ 7937 h 186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Lst>
            <a:rect l="l" t="t" r="r" b="b"/>
            <a:pathLst>
              <a:path w="1862137" h="1860550">
                <a:moveTo>
                  <a:pt x="925512" y="0"/>
                </a:moveTo>
                <a:lnTo>
                  <a:pt x="978984" y="157330"/>
                </a:lnTo>
                <a:lnTo>
                  <a:pt x="1037671" y="159757"/>
                </a:lnTo>
                <a:lnTo>
                  <a:pt x="1083692" y="170718"/>
                </a:lnTo>
                <a:lnTo>
                  <a:pt x="1176338" y="31750"/>
                </a:lnTo>
                <a:lnTo>
                  <a:pt x="1289050" y="69850"/>
                </a:lnTo>
                <a:lnTo>
                  <a:pt x="1275692" y="236320"/>
                </a:lnTo>
                <a:lnTo>
                  <a:pt x="1319008" y="255918"/>
                </a:lnTo>
                <a:lnTo>
                  <a:pt x="1358662" y="284075"/>
                </a:lnTo>
                <a:lnTo>
                  <a:pt x="1495425" y="190500"/>
                </a:lnTo>
                <a:lnTo>
                  <a:pt x="1585912" y="268288"/>
                </a:lnTo>
                <a:lnTo>
                  <a:pt x="1511895" y="417350"/>
                </a:lnTo>
                <a:lnTo>
                  <a:pt x="1546743" y="454238"/>
                </a:lnTo>
                <a:lnTo>
                  <a:pt x="1576521" y="502126"/>
                </a:lnTo>
                <a:lnTo>
                  <a:pt x="1741488" y="468313"/>
                </a:lnTo>
                <a:lnTo>
                  <a:pt x="1793875" y="573088"/>
                </a:lnTo>
                <a:lnTo>
                  <a:pt x="1667696" y="681097"/>
                </a:lnTo>
                <a:lnTo>
                  <a:pt x="1684884" y="735702"/>
                </a:lnTo>
                <a:lnTo>
                  <a:pt x="1693262" y="776085"/>
                </a:lnTo>
                <a:lnTo>
                  <a:pt x="1854200" y="806450"/>
                </a:lnTo>
                <a:lnTo>
                  <a:pt x="1862137" y="925513"/>
                </a:lnTo>
                <a:lnTo>
                  <a:pt x="1704727" y="977642"/>
                </a:lnTo>
                <a:lnTo>
                  <a:pt x="1702277" y="1036783"/>
                </a:lnTo>
                <a:lnTo>
                  <a:pt x="1691105" y="1083603"/>
                </a:lnTo>
                <a:lnTo>
                  <a:pt x="1830387" y="1174750"/>
                </a:lnTo>
                <a:lnTo>
                  <a:pt x="1792287" y="1285875"/>
                </a:lnTo>
                <a:lnTo>
                  <a:pt x="1625658" y="1274561"/>
                </a:lnTo>
                <a:lnTo>
                  <a:pt x="1606030" y="1317868"/>
                </a:lnTo>
                <a:lnTo>
                  <a:pt x="1577382" y="1358141"/>
                </a:lnTo>
                <a:lnTo>
                  <a:pt x="1671637" y="1495425"/>
                </a:lnTo>
                <a:lnTo>
                  <a:pt x="1593850" y="1584325"/>
                </a:lnTo>
                <a:lnTo>
                  <a:pt x="1444760" y="1510294"/>
                </a:lnTo>
                <a:lnTo>
                  <a:pt x="1407533" y="1545400"/>
                </a:lnTo>
                <a:lnTo>
                  <a:pt x="1359818" y="1575017"/>
                </a:lnTo>
                <a:lnTo>
                  <a:pt x="1393825" y="1739900"/>
                </a:lnTo>
                <a:lnTo>
                  <a:pt x="1289050" y="1792287"/>
                </a:lnTo>
                <a:lnTo>
                  <a:pt x="1181011" y="1666074"/>
                </a:lnTo>
                <a:lnTo>
                  <a:pt x="1125816" y="1683417"/>
                </a:lnTo>
                <a:lnTo>
                  <a:pt x="1086058" y="1691651"/>
                </a:lnTo>
                <a:lnTo>
                  <a:pt x="1055688" y="1852613"/>
                </a:lnTo>
                <a:lnTo>
                  <a:pt x="936625" y="1860550"/>
                </a:lnTo>
                <a:lnTo>
                  <a:pt x="883154" y="1703221"/>
                </a:lnTo>
                <a:lnTo>
                  <a:pt x="824467" y="1700794"/>
                </a:lnTo>
                <a:lnTo>
                  <a:pt x="777857" y="1689693"/>
                </a:lnTo>
                <a:lnTo>
                  <a:pt x="685800" y="1828800"/>
                </a:lnTo>
                <a:lnTo>
                  <a:pt x="574675" y="1789113"/>
                </a:lnTo>
                <a:lnTo>
                  <a:pt x="586948" y="1624458"/>
                </a:lnTo>
                <a:lnTo>
                  <a:pt x="543130" y="1604634"/>
                </a:lnTo>
                <a:lnTo>
                  <a:pt x="502741" y="1575955"/>
                </a:lnTo>
                <a:lnTo>
                  <a:pt x="366712" y="1670050"/>
                </a:lnTo>
                <a:lnTo>
                  <a:pt x="276225" y="1592263"/>
                </a:lnTo>
                <a:lnTo>
                  <a:pt x="350241" y="1443201"/>
                </a:lnTo>
                <a:lnTo>
                  <a:pt x="315394" y="1406314"/>
                </a:lnTo>
                <a:lnTo>
                  <a:pt x="285679" y="1358527"/>
                </a:lnTo>
                <a:lnTo>
                  <a:pt x="122237" y="1392237"/>
                </a:lnTo>
                <a:lnTo>
                  <a:pt x="68262" y="1285875"/>
                </a:lnTo>
                <a:lnTo>
                  <a:pt x="194297" y="1178997"/>
                </a:lnTo>
                <a:lnTo>
                  <a:pt x="177253" y="1124849"/>
                </a:lnTo>
                <a:lnTo>
                  <a:pt x="168617" y="1083223"/>
                </a:lnTo>
                <a:lnTo>
                  <a:pt x="7937" y="1054100"/>
                </a:lnTo>
                <a:lnTo>
                  <a:pt x="0" y="935037"/>
                </a:lnTo>
                <a:lnTo>
                  <a:pt x="157410" y="882908"/>
                </a:lnTo>
                <a:lnTo>
                  <a:pt x="159860" y="823769"/>
                </a:lnTo>
                <a:lnTo>
                  <a:pt x="171108" y="776628"/>
                </a:lnTo>
                <a:lnTo>
                  <a:pt x="33337" y="685801"/>
                </a:lnTo>
                <a:lnTo>
                  <a:pt x="71437" y="573088"/>
                </a:lnTo>
                <a:lnTo>
                  <a:pt x="236742" y="585409"/>
                </a:lnTo>
                <a:lnTo>
                  <a:pt x="256107" y="542684"/>
                </a:lnTo>
                <a:lnTo>
                  <a:pt x="284755" y="502410"/>
                </a:lnTo>
                <a:lnTo>
                  <a:pt x="190500" y="365125"/>
                </a:lnTo>
                <a:lnTo>
                  <a:pt x="268287" y="276225"/>
                </a:lnTo>
                <a:lnTo>
                  <a:pt x="417378" y="350256"/>
                </a:lnTo>
                <a:lnTo>
                  <a:pt x="454604" y="315152"/>
                </a:lnTo>
                <a:lnTo>
                  <a:pt x="502320" y="285534"/>
                </a:lnTo>
                <a:lnTo>
                  <a:pt x="468312" y="120651"/>
                </a:lnTo>
                <a:lnTo>
                  <a:pt x="574675" y="68263"/>
                </a:lnTo>
                <a:lnTo>
                  <a:pt x="682378" y="194084"/>
                </a:lnTo>
                <a:lnTo>
                  <a:pt x="736321" y="177134"/>
                </a:lnTo>
                <a:lnTo>
                  <a:pt x="777732" y="168558"/>
                </a:lnTo>
                <a:lnTo>
                  <a:pt x="808037" y="7937"/>
                </a:lnTo>
                <a:close/>
              </a:path>
            </a:pathLst>
          </a:custGeom>
          <a:solidFill>
            <a:schemeClr val="bg1"/>
          </a:solidFill>
          <a:ln>
            <a:noFill/>
          </a:ln>
        </p:spPr>
        <p:txBody>
          <a:bodyPr vert="horz" wrap="square" lIns="91440" tIns="45720" rIns="91440" bIns="45720" numCol="1" anchor="t" anchorCtr="0" compatLnSpc="1">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grpSp>
        <p:nvGrpSpPr>
          <p:cNvPr id="13" name="Group 9"/>
          <p:cNvGrpSpPr/>
          <p:nvPr/>
        </p:nvGrpSpPr>
        <p:grpSpPr>
          <a:xfrm>
            <a:off x="7070349" y="3927028"/>
            <a:ext cx="1309688" cy="2603499"/>
            <a:chOff x="3987801" y="4254500"/>
            <a:chExt cx="1309688" cy="2603499"/>
          </a:xfrm>
          <a:solidFill>
            <a:schemeClr val="bg1"/>
          </a:solidFill>
        </p:grpSpPr>
        <p:sp>
          <p:nvSpPr>
            <p:cNvPr id="14" name="Oval 6"/>
            <p:cNvSpPr>
              <a:spLocks noChangeArrowheads="1"/>
            </p:cNvSpPr>
            <p:nvPr/>
          </p:nvSpPr>
          <p:spPr bwMode="auto">
            <a:xfrm>
              <a:off x="4241801" y="4419599"/>
              <a:ext cx="469900" cy="471487"/>
            </a:xfrm>
            <a:prstGeom prst="ellipse">
              <a:avLst/>
            </a:pr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15" name="Freeform 7"/>
            <p:cNvSpPr/>
            <p:nvPr/>
          </p:nvSpPr>
          <p:spPr bwMode="auto">
            <a:xfrm>
              <a:off x="3987801" y="4348162"/>
              <a:ext cx="1309688" cy="2509837"/>
            </a:xfrm>
            <a:custGeom>
              <a:avLst/>
              <a:gdLst>
                <a:gd name="T0" fmla="*/ 835 w 1488"/>
                <a:gd name="T1" fmla="*/ 717 h 2854"/>
                <a:gd name="T2" fmla="*/ 851 w 1488"/>
                <a:gd name="T3" fmla="*/ 708 h 2854"/>
                <a:gd name="T4" fmla="*/ 1249 w 1488"/>
                <a:gd name="T5" fmla="*/ 68 h 2854"/>
                <a:gd name="T6" fmla="*/ 1417 w 1488"/>
                <a:gd name="T7" fmla="*/ 36 h 2854"/>
                <a:gd name="T8" fmla="*/ 1451 w 1488"/>
                <a:gd name="T9" fmla="*/ 199 h 2854"/>
                <a:gd name="T10" fmla="*/ 890 w 1488"/>
                <a:gd name="T11" fmla="*/ 1074 h 2854"/>
                <a:gd name="T12" fmla="*/ 887 w 1488"/>
                <a:gd name="T13" fmla="*/ 1085 h 2854"/>
                <a:gd name="T14" fmla="*/ 887 w 1488"/>
                <a:gd name="T15" fmla="*/ 1839 h 2854"/>
                <a:gd name="T16" fmla="*/ 887 w 1488"/>
                <a:gd name="T17" fmla="*/ 1906 h 2854"/>
                <a:gd name="T18" fmla="*/ 887 w 1488"/>
                <a:gd name="T19" fmla="*/ 2723 h 2854"/>
                <a:gd name="T20" fmla="*/ 751 w 1488"/>
                <a:gd name="T21" fmla="*/ 2854 h 2854"/>
                <a:gd name="T22" fmla="*/ 749 w 1488"/>
                <a:gd name="T23" fmla="*/ 2854 h 2854"/>
                <a:gd name="T24" fmla="*/ 614 w 1488"/>
                <a:gd name="T25" fmla="*/ 2723 h 2854"/>
                <a:gd name="T26" fmla="*/ 614 w 1488"/>
                <a:gd name="T27" fmla="*/ 1925 h 2854"/>
                <a:gd name="T28" fmla="*/ 595 w 1488"/>
                <a:gd name="T29" fmla="*/ 1906 h 2854"/>
                <a:gd name="T30" fmla="*/ 576 w 1488"/>
                <a:gd name="T31" fmla="*/ 1906 h 2854"/>
                <a:gd name="T32" fmla="*/ 557 w 1488"/>
                <a:gd name="T33" fmla="*/ 1925 h 2854"/>
                <a:gd name="T34" fmla="*/ 557 w 1488"/>
                <a:gd name="T35" fmla="*/ 2723 h 2854"/>
                <a:gd name="T36" fmla="*/ 421 w 1488"/>
                <a:gd name="T37" fmla="*/ 2854 h 2854"/>
                <a:gd name="T38" fmla="*/ 419 w 1488"/>
                <a:gd name="T39" fmla="*/ 2854 h 2854"/>
                <a:gd name="T40" fmla="*/ 283 w 1488"/>
                <a:gd name="T41" fmla="*/ 2723 h 2854"/>
                <a:gd name="T42" fmla="*/ 283 w 1488"/>
                <a:gd name="T43" fmla="*/ 1906 h 2854"/>
                <a:gd name="T44" fmla="*/ 283 w 1488"/>
                <a:gd name="T45" fmla="*/ 1839 h 2854"/>
                <a:gd name="T46" fmla="*/ 283 w 1488"/>
                <a:gd name="T47" fmla="*/ 1103 h 2854"/>
                <a:gd name="T48" fmla="*/ 263 w 1488"/>
                <a:gd name="T49" fmla="*/ 1085 h 2854"/>
                <a:gd name="T50" fmla="*/ 263 w 1488"/>
                <a:gd name="T51" fmla="*/ 1085 h 2854"/>
                <a:gd name="T52" fmla="*/ 246 w 1488"/>
                <a:gd name="T53" fmla="*/ 1103 h 2854"/>
                <a:gd name="T54" fmla="*/ 246 w 1488"/>
                <a:gd name="T55" fmla="*/ 1712 h 2854"/>
                <a:gd name="T56" fmla="*/ 123 w 1488"/>
                <a:gd name="T57" fmla="*/ 1830 h 2854"/>
                <a:gd name="T58" fmla="*/ 0 w 1488"/>
                <a:gd name="T59" fmla="*/ 1712 h 2854"/>
                <a:gd name="T60" fmla="*/ 0 w 1488"/>
                <a:gd name="T61" fmla="*/ 1170 h 2854"/>
                <a:gd name="T62" fmla="*/ 0 w 1488"/>
                <a:gd name="T63" fmla="*/ 1024 h 2854"/>
                <a:gd name="T64" fmla="*/ 0 w 1488"/>
                <a:gd name="T65" fmla="*/ 736 h 2854"/>
                <a:gd name="T66" fmla="*/ 19 w 1488"/>
                <a:gd name="T67" fmla="*/ 717 h 2854"/>
                <a:gd name="T68" fmla="*/ 835 w 1488"/>
                <a:gd name="T69" fmla="*/ 717 h 2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88" h="2854">
                  <a:moveTo>
                    <a:pt x="835" y="717"/>
                  </a:moveTo>
                  <a:cubicBezTo>
                    <a:pt x="841" y="717"/>
                    <a:pt x="847" y="714"/>
                    <a:pt x="851" y="708"/>
                  </a:cubicBezTo>
                  <a:cubicBezTo>
                    <a:pt x="1249" y="68"/>
                    <a:pt x="1249" y="68"/>
                    <a:pt x="1249" y="68"/>
                  </a:cubicBezTo>
                  <a:cubicBezTo>
                    <a:pt x="1286" y="14"/>
                    <a:pt x="1361" y="0"/>
                    <a:pt x="1417" y="36"/>
                  </a:cubicBezTo>
                  <a:cubicBezTo>
                    <a:pt x="1473" y="72"/>
                    <a:pt x="1488" y="145"/>
                    <a:pt x="1451" y="199"/>
                  </a:cubicBezTo>
                  <a:cubicBezTo>
                    <a:pt x="890" y="1074"/>
                    <a:pt x="890" y="1074"/>
                    <a:pt x="890" y="1074"/>
                  </a:cubicBezTo>
                  <a:cubicBezTo>
                    <a:pt x="888" y="1077"/>
                    <a:pt x="887" y="1081"/>
                    <a:pt x="887" y="1085"/>
                  </a:cubicBezTo>
                  <a:cubicBezTo>
                    <a:pt x="887" y="1839"/>
                    <a:pt x="887" y="1839"/>
                    <a:pt x="887" y="1839"/>
                  </a:cubicBezTo>
                  <a:cubicBezTo>
                    <a:pt x="887" y="1906"/>
                    <a:pt x="887" y="1906"/>
                    <a:pt x="887" y="1906"/>
                  </a:cubicBezTo>
                  <a:cubicBezTo>
                    <a:pt x="887" y="2723"/>
                    <a:pt x="887" y="2723"/>
                    <a:pt x="887" y="2723"/>
                  </a:cubicBezTo>
                  <a:cubicBezTo>
                    <a:pt x="887" y="2795"/>
                    <a:pt x="826" y="2854"/>
                    <a:pt x="751" y="2854"/>
                  </a:cubicBezTo>
                  <a:cubicBezTo>
                    <a:pt x="749" y="2854"/>
                    <a:pt x="749" y="2854"/>
                    <a:pt x="749" y="2854"/>
                  </a:cubicBezTo>
                  <a:cubicBezTo>
                    <a:pt x="675" y="2854"/>
                    <a:pt x="614" y="2795"/>
                    <a:pt x="614" y="2723"/>
                  </a:cubicBezTo>
                  <a:cubicBezTo>
                    <a:pt x="614" y="1925"/>
                    <a:pt x="614" y="1925"/>
                    <a:pt x="614" y="1925"/>
                  </a:cubicBezTo>
                  <a:cubicBezTo>
                    <a:pt x="614" y="1914"/>
                    <a:pt x="605" y="1906"/>
                    <a:pt x="595" y="1906"/>
                  </a:cubicBezTo>
                  <a:cubicBezTo>
                    <a:pt x="576" y="1906"/>
                    <a:pt x="576" y="1906"/>
                    <a:pt x="576" y="1906"/>
                  </a:cubicBezTo>
                  <a:cubicBezTo>
                    <a:pt x="565" y="1906"/>
                    <a:pt x="557" y="1914"/>
                    <a:pt x="557" y="1925"/>
                  </a:cubicBezTo>
                  <a:cubicBezTo>
                    <a:pt x="557" y="2723"/>
                    <a:pt x="557" y="2723"/>
                    <a:pt x="557" y="2723"/>
                  </a:cubicBezTo>
                  <a:cubicBezTo>
                    <a:pt x="557" y="2795"/>
                    <a:pt x="495" y="2854"/>
                    <a:pt x="421" y="2854"/>
                  </a:cubicBezTo>
                  <a:cubicBezTo>
                    <a:pt x="419" y="2854"/>
                    <a:pt x="419" y="2854"/>
                    <a:pt x="419" y="2854"/>
                  </a:cubicBezTo>
                  <a:cubicBezTo>
                    <a:pt x="344" y="2854"/>
                    <a:pt x="283" y="2795"/>
                    <a:pt x="283" y="2723"/>
                  </a:cubicBezTo>
                  <a:cubicBezTo>
                    <a:pt x="283" y="1906"/>
                    <a:pt x="283" y="1906"/>
                    <a:pt x="283" y="1906"/>
                  </a:cubicBezTo>
                  <a:cubicBezTo>
                    <a:pt x="283" y="1839"/>
                    <a:pt x="283" y="1839"/>
                    <a:pt x="283" y="1839"/>
                  </a:cubicBezTo>
                  <a:cubicBezTo>
                    <a:pt x="283" y="1103"/>
                    <a:pt x="283" y="1103"/>
                    <a:pt x="283" y="1103"/>
                  </a:cubicBezTo>
                  <a:cubicBezTo>
                    <a:pt x="283" y="1092"/>
                    <a:pt x="274" y="1084"/>
                    <a:pt x="263" y="1085"/>
                  </a:cubicBezTo>
                  <a:cubicBezTo>
                    <a:pt x="263" y="1085"/>
                    <a:pt x="263" y="1085"/>
                    <a:pt x="263" y="1085"/>
                  </a:cubicBezTo>
                  <a:cubicBezTo>
                    <a:pt x="253" y="1086"/>
                    <a:pt x="246" y="1094"/>
                    <a:pt x="246" y="1103"/>
                  </a:cubicBezTo>
                  <a:cubicBezTo>
                    <a:pt x="246" y="1712"/>
                    <a:pt x="246" y="1712"/>
                    <a:pt x="246" y="1712"/>
                  </a:cubicBezTo>
                  <a:cubicBezTo>
                    <a:pt x="246" y="1778"/>
                    <a:pt x="190" y="1830"/>
                    <a:pt x="123" y="1830"/>
                  </a:cubicBezTo>
                  <a:cubicBezTo>
                    <a:pt x="56" y="1830"/>
                    <a:pt x="0" y="1778"/>
                    <a:pt x="0" y="1712"/>
                  </a:cubicBezTo>
                  <a:cubicBezTo>
                    <a:pt x="0" y="1170"/>
                    <a:pt x="0" y="1170"/>
                    <a:pt x="0" y="1170"/>
                  </a:cubicBezTo>
                  <a:cubicBezTo>
                    <a:pt x="0" y="1024"/>
                    <a:pt x="0" y="1024"/>
                    <a:pt x="0" y="1024"/>
                  </a:cubicBezTo>
                  <a:cubicBezTo>
                    <a:pt x="0" y="736"/>
                    <a:pt x="0" y="736"/>
                    <a:pt x="0" y="736"/>
                  </a:cubicBezTo>
                  <a:cubicBezTo>
                    <a:pt x="0" y="726"/>
                    <a:pt x="9" y="717"/>
                    <a:pt x="19" y="717"/>
                  </a:cubicBezTo>
                  <a:lnTo>
                    <a:pt x="835" y="717"/>
                  </a:ln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16" name="Freeform 8"/>
            <p:cNvSpPr/>
            <p:nvPr/>
          </p:nvSpPr>
          <p:spPr bwMode="auto">
            <a:xfrm>
              <a:off x="4176714" y="4281487"/>
              <a:ext cx="625475" cy="330200"/>
            </a:xfrm>
            <a:custGeom>
              <a:avLst/>
              <a:gdLst>
                <a:gd name="T0" fmla="*/ 51 w 711"/>
                <a:gd name="T1" fmla="*/ 375 h 375"/>
                <a:gd name="T2" fmla="*/ 0 w 711"/>
                <a:gd name="T3" fmla="*/ 323 h 375"/>
                <a:gd name="T4" fmla="*/ 21 w 711"/>
                <a:gd name="T5" fmla="*/ 281 h 375"/>
                <a:gd name="T6" fmla="*/ 334 w 711"/>
                <a:gd name="T7" fmla="*/ 0 h 375"/>
                <a:gd name="T8" fmla="*/ 646 w 711"/>
                <a:gd name="T9" fmla="*/ 271 h 375"/>
                <a:gd name="T10" fmla="*/ 660 w 711"/>
                <a:gd name="T11" fmla="*/ 271 h 375"/>
                <a:gd name="T12" fmla="*/ 711 w 711"/>
                <a:gd name="T13" fmla="*/ 323 h 375"/>
                <a:gd name="T14" fmla="*/ 660 w 711"/>
                <a:gd name="T15" fmla="*/ 375 h 375"/>
                <a:gd name="T16" fmla="*/ 51 w 711"/>
                <a:gd name="T17" fmla="*/ 375 h 3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11" h="375">
                  <a:moveTo>
                    <a:pt x="51" y="375"/>
                  </a:moveTo>
                  <a:cubicBezTo>
                    <a:pt x="23" y="375"/>
                    <a:pt x="0" y="351"/>
                    <a:pt x="0" y="323"/>
                  </a:cubicBezTo>
                  <a:cubicBezTo>
                    <a:pt x="0" y="306"/>
                    <a:pt x="8" y="291"/>
                    <a:pt x="21" y="281"/>
                  </a:cubicBezTo>
                  <a:cubicBezTo>
                    <a:pt x="41" y="120"/>
                    <a:pt x="172" y="0"/>
                    <a:pt x="334" y="0"/>
                  </a:cubicBezTo>
                  <a:cubicBezTo>
                    <a:pt x="492" y="0"/>
                    <a:pt x="622" y="115"/>
                    <a:pt x="646" y="271"/>
                  </a:cubicBezTo>
                  <a:cubicBezTo>
                    <a:pt x="660" y="271"/>
                    <a:pt x="660" y="271"/>
                    <a:pt x="660" y="271"/>
                  </a:cubicBezTo>
                  <a:cubicBezTo>
                    <a:pt x="688" y="271"/>
                    <a:pt x="711" y="295"/>
                    <a:pt x="711" y="323"/>
                  </a:cubicBezTo>
                  <a:cubicBezTo>
                    <a:pt x="711" y="351"/>
                    <a:pt x="688" y="375"/>
                    <a:pt x="660" y="375"/>
                  </a:cubicBezTo>
                  <a:lnTo>
                    <a:pt x="51" y="375"/>
                  </a:ln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17" name="Freeform 9"/>
            <p:cNvSpPr>
              <a:spLocks noEditPoints="1"/>
            </p:cNvSpPr>
            <p:nvPr/>
          </p:nvSpPr>
          <p:spPr bwMode="auto">
            <a:xfrm>
              <a:off x="4149726" y="4254500"/>
              <a:ext cx="679450" cy="381000"/>
            </a:xfrm>
            <a:custGeom>
              <a:avLst/>
              <a:gdLst>
                <a:gd name="T0" fmla="*/ 364 w 771"/>
                <a:gd name="T1" fmla="*/ 60 h 433"/>
                <a:gd name="T2" fmla="*/ 649 w 771"/>
                <a:gd name="T3" fmla="*/ 333 h 433"/>
                <a:gd name="T4" fmla="*/ 690 w 771"/>
                <a:gd name="T5" fmla="*/ 333 h 433"/>
                <a:gd name="T6" fmla="*/ 711 w 771"/>
                <a:gd name="T7" fmla="*/ 353 h 433"/>
                <a:gd name="T8" fmla="*/ 690 w 771"/>
                <a:gd name="T9" fmla="*/ 373 h 433"/>
                <a:gd name="T10" fmla="*/ 81 w 771"/>
                <a:gd name="T11" fmla="*/ 373 h 433"/>
                <a:gd name="T12" fmla="*/ 60 w 771"/>
                <a:gd name="T13" fmla="*/ 352 h 433"/>
                <a:gd name="T14" fmla="*/ 79 w 771"/>
                <a:gd name="T15" fmla="*/ 331 h 433"/>
                <a:gd name="T16" fmla="*/ 364 w 771"/>
                <a:gd name="T17" fmla="*/ 60 h 433"/>
                <a:gd name="T18" fmla="*/ 364 w 771"/>
                <a:gd name="T19" fmla="*/ 0 h 433"/>
                <a:gd name="T20" fmla="*/ 128 w 771"/>
                <a:gd name="T21" fmla="*/ 94 h 433"/>
                <a:gd name="T22" fmla="*/ 23 w 771"/>
                <a:gd name="T23" fmla="*/ 296 h 433"/>
                <a:gd name="T24" fmla="*/ 0 w 771"/>
                <a:gd name="T25" fmla="*/ 352 h 433"/>
                <a:gd name="T26" fmla="*/ 81 w 771"/>
                <a:gd name="T27" fmla="*/ 433 h 433"/>
                <a:gd name="T28" fmla="*/ 690 w 771"/>
                <a:gd name="T29" fmla="*/ 433 h 433"/>
                <a:gd name="T30" fmla="*/ 771 w 771"/>
                <a:gd name="T31" fmla="*/ 353 h 433"/>
                <a:gd name="T32" fmla="*/ 701 w 771"/>
                <a:gd name="T33" fmla="*/ 273 h 433"/>
                <a:gd name="T34" fmla="*/ 600 w 771"/>
                <a:gd name="T35" fmla="*/ 93 h 433"/>
                <a:gd name="T36" fmla="*/ 364 w 771"/>
                <a:gd name="T37" fmla="*/ 0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1" h="433">
                  <a:moveTo>
                    <a:pt x="364" y="60"/>
                  </a:moveTo>
                  <a:cubicBezTo>
                    <a:pt x="514" y="60"/>
                    <a:pt x="638" y="173"/>
                    <a:pt x="649" y="333"/>
                  </a:cubicBezTo>
                  <a:cubicBezTo>
                    <a:pt x="690" y="333"/>
                    <a:pt x="690" y="333"/>
                    <a:pt x="690" y="333"/>
                  </a:cubicBezTo>
                  <a:cubicBezTo>
                    <a:pt x="702" y="333"/>
                    <a:pt x="711" y="342"/>
                    <a:pt x="711" y="353"/>
                  </a:cubicBezTo>
                  <a:cubicBezTo>
                    <a:pt x="711" y="364"/>
                    <a:pt x="702" y="373"/>
                    <a:pt x="690" y="373"/>
                  </a:cubicBezTo>
                  <a:cubicBezTo>
                    <a:pt x="81" y="373"/>
                    <a:pt x="81" y="373"/>
                    <a:pt x="81" y="373"/>
                  </a:cubicBezTo>
                  <a:cubicBezTo>
                    <a:pt x="70" y="373"/>
                    <a:pt x="60" y="363"/>
                    <a:pt x="60" y="352"/>
                  </a:cubicBezTo>
                  <a:cubicBezTo>
                    <a:pt x="60" y="341"/>
                    <a:pt x="69" y="332"/>
                    <a:pt x="79" y="331"/>
                  </a:cubicBezTo>
                  <a:cubicBezTo>
                    <a:pt x="90" y="176"/>
                    <a:pt x="213" y="60"/>
                    <a:pt x="364" y="60"/>
                  </a:cubicBezTo>
                  <a:moveTo>
                    <a:pt x="364" y="0"/>
                  </a:moveTo>
                  <a:cubicBezTo>
                    <a:pt x="275" y="0"/>
                    <a:pt x="192" y="33"/>
                    <a:pt x="128" y="94"/>
                  </a:cubicBezTo>
                  <a:cubicBezTo>
                    <a:pt x="71" y="147"/>
                    <a:pt x="35" y="218"/>
                    <a:pt x="23" y="296"/>
                  </a:cubicBezTo>
                  <a:cubicBezTo>
                    <a:pt x="9" y="311"/>
                    <a:pt x="0" y="331"/>
                    <a:pt x="0" y="352"/>
                  </a:cubicBezTo>
                  <a:cubicBezTo>
                    <a:pt x="0" y="397"/>
                    <a:pt x="37" y="433"/>
                    <a:pt x="81" y="433"/>
                  </a:cubicBezTo>
                  <a:cubicBezTo>
                    <a:pt x="690" y="433"/>
                    <a:pt x="690" y="433"/>
                    <a:pt x="690" y="433"/>
                  </a:cubicBezTo>
                  <a:cubicBezTo>
                    <a:pt x="735" y="433"/>
                    <a:pt x="771" y="397"/>
                    <a:pt x="771" y="353"/>
                  </a:cubicBezTo>
                  <a:cubicBezTo>
                    <a:pt x="771" y="312"/>
                    <a:pt x="740" y="278"/>
                    <a:pt x="701" y="273"/>
                  </a:cubicBezTo>
                  <a:cubicBezTo>
                    <a:pt x="685" y="203"/>
                    <a:pt x="651" y="141"/>
                    <a:pt x="600" y="93"/>
                  </a:cubicBezTo>
                  <a:cubicBezTo>
                    <a:pt x="536" y="33"/>
                    <a:pt x="453" y="0"/>
                    <a:pt x="364" y="0"/>
                  </a:cubicBezTo>
                  <a:close/>
                </a:path>
              </a:pathLst>
            </a:cu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grpSp>
      <p:sp>
        <p:nvSpPr>
          <p:cNvPr id="18" name="Freeform 12"/>
          <p:cNvSpPr/>
          <p:nvPr/>
        </p:nvSpPr>
        <p:spPr bwMode="auto">
          <a:xfrm>
            <a:off x="8884862" y="3118990"/>
            <a:ext cx="1366838" cy="1365250"/>
          </a:xfrm>
          <a:custGeom>
            <a:avLst/>
            <a:gdLst>
              <a:gd name="T0" fmla="*/ 165 w 1552"/>
              <a:gd name="T1" fmla="*/ 1075 h 1552"/>
              <a:gd name="T2" fmla="*/ 1076 w 1552"/>
              <a:gd name="T3" fmla="*/ 1387 h 1552"/>
              <a:gd name="T4" fmla="*/ 1387 w 1552"/>
              <a:gd name="T5" fmla="*/ 477 h 1552"/>
              <a:gd name="T6" fmla="*/ 477 w 1552"/>
              <a:gd name="T7" fmla="*/ 165 h 1552"/>
              <a:gd name="T8" fmla="*/ 165 w 1552"/>
              <a:gd name="T9" fmla="*/ 1075 h 1552"/>
            </a:gdLst>
            <a:ahLst/>
            <a:cxnLst>
              <a:cxn ang="0">
                <a:pos x="T0" y="T1"/>
              </a:cxn>
              <a:cxn ang="0">
                <a:pos x="T2" y="T3"/>
              </a:cxn>
              <a:cxn ang="0">
                <a:pos x="T4" y="T5"/>
              </a:cxn>
              <a:cxn ang="0">
                <a:pos x="T6" y="T7"/>
              </a:cxn>
              <a:cxn ang="0">
                <a:pos x="T8" y="T9"/>
              </a:cxn>
            </a:cxnLst>
            <a:rect l="0" t="0" r="r" b="b"/>
            <a:pathLst>
              <a:path w="1552" h="1552">
                <a:moveTo>
                  <a:pt x="165" y="1075"/>
                </a:moveTo>
                <a:cubicBezTo>
                  <a:pt x="331" y="1413"/>
                  <a:pt x="738" y="1552"/>
                  <a:pt x="1076" y="1387"/>
                </a:cubicBezTo>
                <a:cubicBezTo>
                  <a:pt x="1413" y="1221"/>
                  <a:pt x="1552" y="814"/>
                  <a:pt x="1387" y="477"/>
                </a:cubicBezTo>
                <a:cubicBezTo>
                  <a:pt x="1222" y="139"/>
                  <a:pt x="814" y="0"/>
                  <a:pt x="477" y="165"/>
                </a:cubicBezTo>
                <a:cubicBezTo>
                  <a:pt x="139" y="331"/>
                  <a:pt x="0" y="738"/>
                  <a:pt x="165" y="1075"/>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19" name="Freeform 30"/>
          <p:cNvSpPr/>
          <p:nvPr/>
        </p:nvSpPr>
        <p:spPr bwMode="auto">
          <a:xfrm>
            <a:off x="7556124" y="2414140"/>
            <a:ext cx="1158875" cy="1157287"/>
          </a:xfrm>
          <a:custGeom>
            <a:avLst/>
            <a:gdLst>
              <a:gd name="T0" fmla="*/ 88 w 1317"/>
              <a:gd name="T1" fmla="*/ 819 h 1317"/>
              <a:gd name="T2" fmla="*/ 819 w 1317"/>
              <a:gd name="T3" fmla="*/ 1228 h 1317"/>
              <a:gd name="T4" fmla="*/ 1228 w 1317"/>
              <a:gd name="T5" fmla="*/ 498 h 1317"/>
              <a:gd name="T6" fmla="*/ 497 w 1317"/>
              <a:gd name="T7" fmla="*/ 89 h 1317"/>
              <a:gd name="T8" fmla="*/ 88 w 1317"/>
              <a:gd name="T9" fmla="*/ 819 h 1317"/>
            </a:gdLst>
            <a:ahLst/>
            <a:cxnLst>
              <a:cxn ang="0">
                <a:pos x="T0" y="T1"/>
              </a:cxn>
              <a:cxn ang="0">
                <a:pos x="T2" y="T3"/>
              </a:cxn>
              <a:cxn ang="0">
                <a:pos x="T4" y="T5"/>
              </a:cxn>
              <a:cxn ang="0">
                <a:pos x="T6" y="T7"/>
              </a:cxn>
              <a:cxn ang="0">
                <a:pos x="T8" y="T9"/>
              </a:cxn>
            </a:cxnLst>
            <a:rect l="0" t="0" r="r" b="b"/>
            <a:pathLst>
              <a:path w="1317" h="1317">
                <a:moveTo>
                  <a:pt x="88" y="819"/>
                </a:moveTo>
                <a:cubicBezTo>
                  <a:pt x="177" y="1134"/>
                  <a:pt x="504" y="1317"/>
                  <a:pt x="819" y="1228"/>
                </a:cubicBezTo>
                <a:cubicBezTo>
                  <a:pt x="1134" y="1139"/>
                  <a:pt x="1317" y="812"/>
                  <a:pt x="1228" y="498"/>
                </a:cubicBezTo>
                <a:cubicBezTo>
                  <a:pt x="1139" y="183"/>
                  <a:pt x="812" y="0"/>
                  <a:pt x="497" y="89"/>
                </a:cubicBezTo>
                <a:cubicBezTo>
                  <a:pt x="183" y="177"/>
                  <a:pt x="0" y="505"/>
                  <a:pt x="88" y="819"/>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20" name="Freeform 48"/>
          <p:cNvSpPr/>
          <p:nvPr/>
        </p:nvSpPr>
        <p:spPr bwMode="auto">
          <a:xfrm>
            <a:off x="8872162" y="1850578"/>
            <a:ext cx="776288" cy="776287"/>
          </a:xfrm>
          <a:custGeom>
            <a:avLst/>
            <a:gdLst>
              <a:gd name="T0" fmla="*/ 60 w 883"/>
              <a:gd name="T1" fmla="*/ 549 h 883"/>
              <a:gd name="T2" fmla="*/ 550 w 883"/>
              <a:gd name="T3" fmla="*/ 824 h 883"/>
              <a:gd name="T4" fmla="*/ 824 w 883"/>
              <a:gd name="T5" fmla="*/ 334 h 883"/>
              <a:gd name="T6" fmla="*/ 334 w 883"/>
              <a:gd name="T7" fmla="*/ 60 h 883"/>
              <a:gd name="T8" fmla="*/ 60 w 883"/>
              <a:gd name="T9" fmla="*/ 549 h 883"/>
            </a:gdLst>
            <a:ahLst/>
            <a:cxnLst>
              <a:cxn ang="0">
                <a:pos x="T0" y="T1"/>
              </a:cxn>
              <a:cxn ang="0">
                <a:pos x="T2" y="T3"/>
              </a:cxn>
              <a:cxn ang="0">
                <a:pos x="T4" y="T5"/>
              </a:cxn>
              <a:cxn ang="0">
                <a:pos x="T6" y="T7"/>
              </a:cxn>
              <a:cxn ang="0">
                <a:pos x="T8" y="T9"/>
              </a:cxn>
            </a:cxnLst>
            <a:rect l="0" t="0" r="r" b="b"/>
            <a:pathLst>
              <a:path w="883" h="883">
                <a:moveTo>
                  <a:pt x="60" y="549"/>
                </a:moveTo>
                <a:cubicBezTo>
                  <a:pt x="119" y="760"/>
                  <a:pt x="339" y="883"/>
                  <a:pt x="550" y="824"/>
                </a:cubicBezTo>
                <a:cubicBezTo>
                  <a:pt x="761" y="764"/>
                  <a:pt x="883" y="545"/>
                  <a:pt x="824" y="334"/>
                </a:cubicBezTo>
                <a:cubicBezTo>
                  <a:pt x="764" y="123"/>
                  <a:pt x="545" y="0"/>
                  <a:pt x="334" y="60"/>
                </a:cubicBezTo>
                <a:cubicBezTo>
                  <a:pt x="123" y="119"/>
                  <a:pt x="0" y="338"/>
                  <a:pt x="60" y="549"/>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21" name="Freeform 66"/>
          <p:cNvSpPr/>
          <p:nvPr/>
        </p:nvSpPr>
        <p:spPr bwMode="auto">
          <a:xfrm>
            <a:off x="8610224" y="4682677"/>
            <a:ext cx="573088" cy="573087"/>
          </a:xfrm>
          <a:custGeom>
            <a:avLst/>
            <a:gdLst>
              <a:gd name="T0" fmla="*/ 13 w 650"/>
              <a:gd name="T1" fmla="*/ 351 h 651"/>
              <a:gd name="T2" fmla="*/ 350 w 650"/>
              <a:gd name="T3" fmla="*/ 637 h 651"/>
              <a:gd name="T4" fmla="*/ 636 w 650"/>
              <a:gd name="T5" fmla="*/ 300 h 651"/>
              <a:gd name="T6" fmla="*/ 300 w 650"/>
              <a:gd name="T7" fmla="*/ 14 h 651"/>
              <a:gd name="T8" fmla="*/ 13 w 650"/>
              <a:gd name="T9" fmla="*/ 351 h 651"/>
            </a:gdLst>
            <a:ahLst/>
            <a:cxnLst>
              <a:cxn ang="0">
                <a:pos x="T0" y="T1"/>
              </a:cxn>
              <a:cxn ang="0">
                <a:pos x="T2" y="T3"/>
              </a:cxn>
              <a:cxn ang="0">
                <a:pos x="T4" y="T5"/>
              </a:cxn>
              <a:cxn ang="0">
                <a:pos x="T6" y="T7"/>
              </a:cxn>
              <a:cxn ang="0">
                <a:pos x="T8" y="T9"/>
              </a:cxn>
            </a:cxnLst>
            <a:rect l="0" t="0" r="r" b="b"/>
            <a:pathLst>
              <a:path w="650" h="651">
                <a:moveTo>
                  <a:pt x="13" y="351"/>
                </a:moveTo>
                <a:cubicBezTo>
                  <a:pt x="27" y="522"/>
                  <a:pt x="178" y="651"/>
                  <a:pt x="350" y="637"/>
                </a:cubicBezTo>
                <a:cubicBezTo>
                  <a:pt x="522" y="623"/>
                  <a:pt x="650" y="472"/>
                  <a:pt x="636" y="300"/>
                </a:cubicBezTo>
                <a:cubicBezTo>
                  <a:pt x="622" y="128"/>
                  <a:pt x="471" y="0"/>
                  <a:pt x="300" y="14"/>
                </a:cubicBezTo>
                <a:cubicBezTo>
                  <a:pt x="128" y="28"/>
                  <a:pt x="0" y="179"/>
                  <a:pt x="13" y="351"/>
                </a:cubicBezTo>
                <a:close/>
              </a:path>
            </a:pathLst>
          </a:custGeom>
          <a:solidFill>
            <a:schemeClr val="bg1"/>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22" name="Freeform 76"/>
          <p:cNvSpPr>
            <a:spLocks noEditPoints="1"/>
          </p:cNvSpPr>
          <p:nvPr/>
        </p:nvSpPr>
        <p:spPr bwMode="auto">
          <a:xfrm>
            <a:off x="9226174" y="5430390"/>
            <a:ext cx="260350" cy="242887"/>
          </a:xfrm>
          <a:custGeom>
            <a:avLst/>
            <a:gdLst>
              <a:gd name="T0" fmla="*/ 153 w 296"/>
              <a:gd name="T1" fmla="*/ 276 h 276"/>
              <a:gd name="T2" fmla="*/ 153 w 296"/>
              <a:gd name="T3" fmla="*/ 276 h 276"/>
              <a:gd name="T4" fmla="*/ 119 w 296"/>
              <a:gd name="T5" fmla="*/ 273 h 276"/>
              <a:gd name="T6" fmla="*/ 18 w 296"/>
              <a:gd name="T7" fmla="*/ 105 h 276"/>
              <a:gd name="T8" fmla="*/ 153 w 296"/>
              <a:gd name="T9" fmla="*/ 0 h 276"/>
              <a:gd name="T10" fmla="*/ 187 w 296"/>
              <a:gd name="T11" fmla="*/ 4 h 276"/>
              <a:gd name="T12" fmla="*/ 272 w 296"/>
              <a:gd name="T13" fmla="*/ 68 h 276"/>
              <a:gd name="T14" fmla="*/ 287 w 296"/>
              <a:gd name="T15" fmla="*/ 172 h 276"/>
              <a:gd name="T16" fmla="*/ 153 w 296"/>
              <a:gd name="T17" fmla="*/ 276 h 276"/>
              <a:gd name="T18" fmla="*/ 153 w 296"/>
              <a:gd name="T19" fmla="*/ 44 h 276"/>
              <a:gd name="T20" fmla="*/ 61 w 296"/>
              <a:gd name="T21" fmla="*/ 116 h 276"/>
              <a:gd name="T22" fmla="*/ 130 w 296"/>
              <a:gd name="T23" fmla="*/ 230 h 276"/>
              <a:gd name="T24" fmla="*/ 153 w 296"/>
              <a:gd name="T25" fmla="*/ 232 h 276"/>
              <a:gd name="T26" fmla="*/ 153 w 296"/>
              <a:gd name="T27" fmla="*/ 232 h 276"/>
              <a:gd name="T28" fmla="*/ 245 w 296"/>
              <a:gd name="T29" fmla="*/ 161 h 276"/>
              <a:gd name="T30" fmla="*/ 234 w 296"/>
              <a:gd name="T31" fmla="*/ 90 h 276"/>
              <a:gd name="T32" fmla="*/ 176 w 296"/>
              <a:gd name="T33" fmla="*/ 47 h 276"/>
              <a:gd name="T34" fmla="*/ 153 w 296"/>
              <a:gd name="T35" fmla="*/ 44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6" h="276">
                <a:moveTo>
                  <a:pt x="153" y="276"/>
                </a:moveTo>
                <a:cubicBezTo>
                  <a:pt x="153" y="276"/>
                  <a:pt x="153" y="276"/>
                  <a:pt x="153" y="276"/>
                </a:cubicBezTo>
                <a:cubicBezTo>
                  <a:pt x="142" y="276"/>
                  <a:pt x="130" y="275"/>
                  <a:pt x="119" y="273"/>
                </a:cubicBezTo>
                <a:cubicBezTo>
                  <a:pt x="45" y="254"/>
                  <a:pt x="0" y="179"/>
                  <a:pt x="18" y="105"/>
                </a:cubicBezTo>
                <a:cubicBezTo>
                  <a:pt x="34" y="43"/>
                  <a:pt x="89" y="0"/>
                  <a:pt x="153" y="0"/>
                </a:cubicBezTo>
                <a:cubicBezTo>
                  <a:pt x="164" y="0"/>
                  <a:pt x="176" y="2"/>
                  <a:pt x="187" y="4"/>
                </a:cubicBezTo>
                <a:cubicBezTo>
                  <a:pt x="223" y="13"/>
                  <a:pt x="253" y="36"/>
                  <a:pt x="272" y="68"/>
                </a:cubicBezTo>
                <a:cubicBezTo>
                  <a:pt x="291" y="99"/>
                  <a:pt x="296" y="136"/>
                  <a:pt x="287" y="172"/>
                </a:cubicBezTo>
                <a:cubicBezTo>
                  <a:pt x="272" y="234"/>
                  <a:pt x="217" y="276"/>
                  <a:pt x="153" y="276"/>
                </a:cubicBezTo>
                <a:close/>
                <a:moveTo>
                  <a:pt x="153" y="44"/>
                </a:moveTo>
                <a:cubicBezTo>
                  <a:pt x="109" y="44"/>
                  <a:pt x="72" y="74"/>
                  <a:pt x="61" y="116"/>
                </a:cubicBezTo>
                <a:cubicBezTo>
                  <a:pt x="49" y="166"/>
                  <a:pt x="79" y="217"/>
                  <a:pt x="130" y="230"/>
                </a:cubicBezTo>
                <a:cubicBezTo>
                  <a:pt x="138" y="232"/>
                  <a:pt x="145" y="232"/>
                  <a:pt x="153" y="232"/>
                </a:cubicBezTo>
                <a:cubicBezTo>
                  <a:pt x="153" y="232"/>
                  <a:pt x="153" y="232"/>
                  <a:pt x="153" y="232"/>
                </a:cubicBezTo>
                <a:cubicBezTo>
                  <a:pt x="196" y="232"/>
                  <a:pt x="234" y="203"/>
                  <a:pt x="245" y="161"/>
                </a:cubicBezTo>
                <a:cubicBezTo>
                  <a:pt x="251" y="137"/>
                  <a:pt x="247" y="112"/>
                  <a:pt x="234" y="90"/>
                </a:cubicBezTo>
                <a:cubicBezTo>
                  <a:pt x="221" y="68"/>
                  <a:pt x="200" y="53"/>
                  <a:pt x="176" y="47"/>
                </a:cubicBezTo>
                <a:cubicBezTo>
                  <a:pt x="168" y="45"/>
                  <a:pt x="161" y="44"/>
                  <a:pt x="153" y="44"/>
                </a:cubicBezTo>
                <a:close/>
              </a:path>
            </a:pathLst>
          </a:custGeom>
          <a:solidFill>
            <a:srgbClr val="3B638D"/>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23" name="Freeform 86"/>
          <p:cNvSpPr>
            <a:spLocks noEditPoints="1"/>
          </p:cNvSpPr>
          <p:nvPr/>
        </p:nvSpPr>
        <p:spPr bwMode="auto">
          <a:xfrm>
            <a:off x="9880224" y="2536378"/>
            <a:ext cx="260350" cy="242887"/>
          </a:xfrm>
          <a:custGeom>
            <a:avLst/>
            <a:gdLst>
              <a:gd name="T0" fmla="*/ 153 w 296"/>
              <a:gd name="T1" fmla="*/ 277 h 277"/>
              <a:gd name="T2" fmla="*/ 153 w 296"/>
              <a:gd name="T3" fmla="*/ 277 h 277"/>
              <a:gd name="T4" fmla="*/ 119 w 296"/>
              <a:gd name="T5" fmla="*/ 273 h 277"/>
              <a:gd name="T6" fmla="*/ 18 w 296"/>
              <a:gd name="T7" fmla="*/ 105 h 277"/>
              <a:gd name="T8" fmla="*/ 152 w 296"/>
              <a:gd name="T9" fmla="*/ 0 h 277"/>
              <a:gd name="T10" fmla="*/ 186 w 296"/>
              <a:gd name="T11" fmla="*/ 4 h 277"/>
              <a:gd name="T12" fmla="*/ 271 w 296"/>
              <a:gd name="T13" fmla="*/ 67 h 277"/>
              <a:gd name="T14" fmla="*/ 287 w 296"/>
              <a:gd name="T15" fmla="*/ 172 h 277"/>
              <a:gd name="T16" fmla="*/ 153 w 296"/>
              <a:gd name="T17" fmla="*/ 277 h 277"/>
              <a:gd name="T18" fmla="*/ 152 w 296"/>
              <a:gd name="T19" fmla="*/ 44 h 277"/>
              <a:gd name="T20" fmla="*/ 61 w 296"/>
              <a:gd name="T21" fmla="*/ 115 h 277"/>
              <a:gd name="T22" fmla="*/ 130 w 296"/>
              <a:gd name="T23" fmla="*/ 230 h 277"/>
              <a:gd name="T24" fmla="*/ 153 w 296"/>
              <a:gd name="T25" fmla="*/ 233 h 277"/>
              <a:gd name="T26" fmla="*/ 244 w 296"/>
              <a:gd name="T27" fmla="*/ 161 h 277"/>
              <a:gd name="T28" fmla="*/ 234 w 296"/>
              <a:gd name="T29" fmla="*/ 90 h 277"/>
              <a:gd name="T30" fmla="*/ 176 w 296"/>
              <a:gd name="T31" fmla="*/ 47 h 277"/>
              <a:gd name="T32" fmla="*/ 152 w 296"/>
              <a:gd name="T33" fmla="*/ 44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6" h="277">
                <a:moveTo>
                  <a:pt x="153" y="277"/>
                </a:moveTo>
                <a:cubicBezTo>
                  <a:pt x="153" y="277"/>
                  <a:pt x="153" y="277"/>
                  <a:pt x="153" y="277"/>
                </a:cubicBezTo>
                <a:cubicBezTo>
                  <a:pt x="141" y="277"/>
                  <a:pt x="130" y="276"/>
                  <a:pt x="119" y="273"/>
                </a:cubicBezTo>
                <a:cubicBezTo>
                  <a:pt x="45" y="254"/>
                  <a:pt x="0" y="179"/>
                  <a:pt x="18" y="105"/>
                </a:cubicBezTo>
                <a:cubicBezTo>
                  <a:pt x="34" y="43"/>
                  <a:pt x="89" y="0"/>
                  <a:pt x="152" y="0"/>
                </a:cubicBezTo>
                <a:cubicBezTo>
                  <a:pt x="164" y="0"/>
                  <a:pt x="175" y="1"/>
                  <a:pt x="186" y="4"/>
                </a:cubicBezTo>
                <a:cubicBezTo>
                  <a:pt x="222" y="13"/>
                  <a:pt x="252" y="35"/>
                  <a:pt x="271" y="67"/>
                </a:cubicBezTo>
                <a:cubicBezTo>
                  <a:pt x="291" y="99"/>
                  <a:pt x="296" y="136"/>
                  <a:pt x="287" y="172"/>
                </a:cubicBezTo>
                <a:cubicBezTo>
                  <a:pt x="272" y="234"/>
                  <a:pt x="216" y="277"/>
                  <a:pt x="153" y="277"/>
                </a:cubicBezTo>
                <a:close/>
                <a:moveTo>
                  <a:pt x="152" y="44"/>
                </a:moveTo>
                <a:cubicBezTo>
                  <a:pt x="109" y="44"/>
                  <a:pt x="71" y="73"/>
                  <a:pt x="61" y="115"/>
                </a:cubicBezTo>
                <a:cubicBezTo>
                  <a:pt x="48" y="166"/>
                  <a:pt x="79" y="217"/>
                  <a:pt x="130" y="230"/>
                </a:cubicBezTo>
                <a:cubicBezTo>
                  <a:pt x="137" y="232"/>
                  <a:pt x="145" y="233"/>
                  <a:pt x="153" y="233"/>
                </a:cubicBezTo>
                <a:cubicBezTo>
                  <a:pt x="196" y="233"/>
                  <a:pt x="234" y="204"/>
                  <a:pt x="244" y="161"/>
                </a:cubicBezTo>
                <a:cubicBezTo>
                  <a:pt x="250" y="137"/>
                  <a:pt x="247" y="111"/>
                  <a:pt x="234" y="90"/>
                </a:cubicBezTo>
                <a:cubicBezTo>
                  <a:pt x="221" y="68"/>
                  <a:pt x="200" y="53"/>
                  <a:pt x="176" y="47"/>
                </a:cubicBezTo>
                <a:cubicBezTo>
                  <a:pt x="168" y="45"/>
                  <a:pt x="160" y="44"/>
                  <a:pt x="152" y="44"/>
                </a:cubicBezTo>
                <a:close/>
              </a:path>
            </a:pathLst>
          </a:custGeom>
          <a:solidFill>
            <a:srgbClr val="3B638D"/>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24" name="Oval 20"/>
          <p:cNvSpPr>
            <a:spLocks noChangeArrowheads="1"/>
          </p:cNvSpPr>
          <p:nvPr/>
        </p:nvSpPr>
        <p:spPr bwMode="auto">
          <a:xfrm>
            <a:off x="7976812" y="2834828"/>
            <a:ext cx="315913" cy="315912"/>
          </a:xfrm>
          <a:prstGeom prst="ellipse">
            <a:avLst/>
          </a:prstGeom>
          <a:solidFill>
            <a:srgbClr val="3B638D"/>
          </a:solidFill>
          <a:ln w="122238" cap="flat">
            <a:no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25" name="Oval 21"/>
          <p:cNvSpPr>
            <a:spLocks noChangeArrowheads="1"/>
          </p:cNvSpPr>
          <p:nvPr/>
        </p:nvSpPr>
        <p:spPr bwMode="auto">
          <a:xfrm>
            <a:off x="9396037" y="3619053"/>
            <a:ext cx="363538" cy="365125"/>
          </a:xfrm>
          <a:prstGeom prst="ellipse">
            <a:avLst/>
          </a:prstGeom>
          <a:solidFill>
            <a:srgbClr val="3B638D"/>
          </a:solidFill>
          <a:ln w="139700" cap="flat">
            <a:no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26" name="Oval 22"/>
          <p:cNvSpPr>
            <a:spLocks noChangeArrowheads="1"/>
          </p:cNvSpPr>
          <p:nvPr/>
        </p:nvSpPr>
        <p:spPr bwMode="auto">
          <a:xfrm>
            <a:off x="9154737" y="2133153"/>
            <a:ext cx="214313" cy="214312"/>
          </a:xfrm>
          <a:prstGeom prst="ellipse">
            <a:avLst/>
          </a:prstGeom>
          <a:solidFill>
            <a:srgbClr val="3B638D"/>
          </a:solidFill>
          <a:ln w="104775" cap="flat">
            <a:no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27" name="Oval 23"/>
          <p:cNvSpPr>
            <a:spLocks noChangeArrowheads="1"/>
          </p:cNvSpPr>
          <p:nvPr/>
        </p:nvSpPr>
        <p:spPr bwMode="auto">
          <a:xfrm>
            <a:off x="8788024" y="4863652"/>
            <a:ext cx="214313" cy="212725"/>
          </a:xfrm>
          <a:prstGeom prst="ellipse">
            <a:avLst/>
          </a:prstGeom>
          <a:solidFill>
            <a:srgbClr val="3B638D"/>
          </a:solidFill>
          <a:ln w="87313" cap="flat">
            <a:noFill/>
            <a:prstDash val="solid"/>
            <a:miter lim="800000"/>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grpSp>
        <p:nvGrpSpPr>
          <p:cNvPr id="28" name="Group 24"/>
          <p:cNvGrpSpPr/>
          <p:nvPr/>
        </p:nvGrpSpPr>
        <p:grpSpPr>
          <a:xfrm>
            <a:off x="9767135" y="4096890"/>
            <a:ext cx="1519615" cy="2427287"/>
            <a:chOff x="6684587" y="4424362"/>
            <a:chExt cx="1519615" cy="2427287"/>
          </a:xfrm>
          <a:solidFill>
            <a:schemeClr val="bg1"/>
          </a:solidFill>
        </p:grpSpPr>
        <p:sp>
          <p:nvSpPr>
            <p:cNvPr id="29" name="Freeform 25"/>
            <p:cNvSpPr/>
            <p:nvPr/>
          </p:nvSpPr>
          <p:spPr bwMode="auto">
            <a:xfrm>
              <a:off x="6684587" y="4970462"/>
              <a:ext cx="1519615" cy="1881187"/>
            </a:xfrm>
            <a:custGeom>
              <a:avLst/>
              <a:gdLst>
                <a:gd name="connsiteX0" fmla="*/ 687119 w 1519615"/>
                <a:gd name="connsiteY0" fmla="*/ 0 h 1881187"/>
                <a:gd name="connsiteX1" fmla="*/ 954208 w 1519615"/>
                <a:gd name="connsiteY1" fmla="*/ 0 h 1881187"/>
                <a:gd name="connsiteX2" fmla="*/ 965811 w 1519615"/>
                <a:gd name="connsiteY2" fmla="*/ 0 h 1881187"/>
                <a:gd name="connsiteX3" fmla="*/ 945837 w 1519615"/>
                <a:gd name="connsiteY3" fmla="*/ 26046 h 1881187"/>
                <a:gd name="connsiteX4" fmla="*/ 945837 w 1519615"/>
                <a:gd name="connsiteY4" fmla="*/ 60981 h 1881187"/>
                <a:gd name="connsiteX5" fmla="*/ 971550 w 1519615"/>
                <a:gd name="connsiteY5" fmla="*/ 94142 h 1881187"/>
                <a:gd name="connsiteX6" fmla="*/ 991717 w 1519615"/>
                <a:gd name="connsiteY6" fmla="*/ 120151 h 1881187"/>
                <a:gd name="connsiteX7" fmla="*/ 987968 w 1519615"/>
                <a:gd name="connsiteY7" fmla="*/ 141878 h 1881187"/>
                <a:gd name="connsiteX8" fmla="*/ 928461 w 1519615"/>
                <a:gd name="connsiteY8" fmla="*/ 489711 h 1881187"/>
                <a:gd name="connsiteX9" fmla="*/ 930224 w 1519615"/>
                <a:gd name="connsiteY9" fmla="*/ 501057 h 1881187"/>
                <a:gd name="connsiteX10" fmla="*/ 934632 w 1519615"/>
                <a:gd name="connsiteY10" fmla="*/ 510658 h 1881187"/>
                <a:gd name="connsiteX11" fmla="*/ 1005159 w 1519615"/>
                <a:gd name="connsiteY11" fmla="*/ 602301 h 1881187"/>
                <a:gd name="connsiteX12" fmla="*/ 1035133 w 1519615"/>
                <a:gd name="connsiteY12" fmla="*/ 602301 h 1881187"/>
                <a:gd name="connsiteX13" fmla="*/ 1104780 w 1519615"/>
                <a:gd name="connsiteY13" fmla="*/ 510658 h 1881187"/>
                <a:gd name="connsiteX14" fmla="*/ 1110951 w 1519615"/>
                <a:gd name="connsiteY14" fmla="*/ 485347 h 1881187"/>
                <a:gd name="connsiteX15" fmla="*/ 1077450 w 1519615"/>
                <a:gd name="connsiteY15" fmla="*/ 302935 h 1881187"/>
                <a:gd name="connsiteX16" fmla="*/ 1077450 w 1519615"/>
                <a:gd name="connsiteY16" fmla="*/ 302062 h 1881187"/>
                <a:gd name="connsiteX17" fmla="*/ 1051884 w 1519615"/>
                <a:gd name="connsiteY17" fmla="*/ 144088 h 1881187"/>
                <a:gd name="connsiteX18" fmla="*/ 1047870 w 1519615"/>
                <a:gd name="connsiteY18" fmla="*/ 119635 h 1881187"/>
                <a:gd name="connsiteX19" fmla="*/ 1058114 w 1519615"/>
                <a:gd name="connsiteY19" fmla="*/ 106423 h 1881187"/>
                <a:gd name="connsiteX20" fmla="*/ 1093350 w 1519615"/>
                <a:gd name="connsiteY20" fmla="*/ 60981 h 1881187"/>
                <a:gd name="connsiteX21" fmla="*/ 1093350 w 1519615"/>
                <a:gd name="connsiteY21" fmla="*/ 26046 h 1881187"/>
                <a:gd name="connsiteX22" fmla="*/ 1085732 w 1519615"/>
                <a:gd name="connsiteY22" fmla="*/ 16111 h 1881187"/>
                <a:gd name="connsiteX23" fmla="*/ 1073377 w 1519615"/>
                <a:gd name="connsiteY23" fmla="*/ 0 h 1881187"/>
                <a:gd name="connsiteX24" fmla="*/ 1127987 w 1519615"/>
                <a:gd name="connsiteY24" fmla="*/ 0 h 1881187"/>
                <a:gd name="connsiteX25" fmla="*/ 1509055 w 1519615"/>
                <a:gd name="connsiteY25" fmla="*/ 0 h 1881187"/>
                <a:gd name="connsiteX26" fmla="*/ 1519615 w 1519615"/>
                <a:gd name="connsiteY26" fmla="*/ 10549 h 1881187"/>
                <a:gd name="connsiteX27" fmla="*/ 1519615 w 1519615"/>
                <a:gd name="connsiteY27" fmla="*/ 271630 h 1881187"/>
                <a:gd name="connsiteX28" fmla="*/ 1519615 w 1519615"/>
                <a:gd name="connsiteY28" fmla="*/ 399972 h 1881187"/>
                <a:gd name="connsiteX29" fmla="*/ 1519615 w 1519615"/>
                <a:gd name="connsiteY29" fmla="*/ 876422 h 1881187"/>
                <a:gd name="connsiteX30" fmla="*/ 1411373 w 1519615"/>
                <a:gd name="connsiteY30" fmla="*/ 980151 h 1881187"/>
                <a:gd name="connsiteX31" fmla="*/ 1302251 w 1519615"/>
                <a:gd name="connsiteY31" fmla="*/ 876422 h 1881187"/>
                <a:gd name="connsiteX32" fmla="*/ 1302251 w 1519615"/>
                <a:gd name="connsiteY32" fmla="*/ 341075 h 1881187"/>
                <a:gd name="connsiteX33" fmla="*/ 1288171 w 1519615"/>
                <a:gd name="connsiteY33" fmla="*/ 325252 h 1881187"/>
                <a:gd name="connsiteX34" fmla="*/ 1270570 w 1519615"/>
                <a:gd name="connsiteY34" fmla="*/ 341075 h 1881187"/>
                <a:gd name="connsiteX35" fmla="*/ 1270570 w 1519615"/>
                <a:gd name="connsiteY35" fmla="*/ 988063 h 1881187"/>
                <a:gd name="connsiteX36" fmla="*/ 1270570 w 1519615"/>
                <a:gd name="connsiteY36" fmla="*/ 1046960 h 1881187"/>
                <a:gd name="connsiteX37" fmla="*/ 1270570 w 1519615"/>
                <a:gd name="connsiteY37" fmla="*/ 1765151 h 1881187"/>
                <a:gd name="connsiteX38" fmla="*/ 1151768 w 1519615"/>
                <a:gd name="connsiteY38" fmla="*/ 1881187 h 1881187"/>
                <a:gd name="connsiteX39" fmla="*/ 1150008 w 1519615"/>
                <a:gd name="connsiteY39" fmla="*/ 1881187 h 1881187"/>
                <a:gd name="connsiteX40" fmla="*/ 1031206 w 1519615"/>
                <a:gd name="connsiteY40" fmla="*/ 1765151 h 1881187"/>
                <a:gd name="connsiteX41" fmla="*/ 1031206 w 1519615"/>
                <a:gd name="connsiteY41" fmla="*/ 1058388 h 1881187"/>
                <a:gd name="connsiteX42" fmla="*/ 1020645 w 1519615"/>
                <a:gd name="connsiteY42" fmla="*/ 1047839 h 1881187"/>
                <a:gd name="connsiteX43" fmla="*/ 992485 w 1519615"/>
                <a:gd name="connsiteY43" fmla="*/ 1047839 h 1881187"/>
                <a:gd name="connsiteX44" fmla="*/ 981045 w 1519615"/>
                <a:gd name="connsiteY44" fmla="*/ 1058388 h 1881187"/>
                <a:gd name="connsiteX45" fmla="*/ 981045 w 1519615"/>
                <a:gd name="connsiteY45" fmla="*/ 1765151 h 1881187"/>
                <a:gd name="connsiteX46" fmla="*/ 860482 w 1519615"/>
                <a:gd name="connsiteY46" fmla="*/ 1881187 h 1881187"/>
                <a:gd name="connsiteX47" fmla="*/ 859602 w 1519615"/>
                <a:gd name="connsiteY47" fmla="*/ 1881187 h 1881187"/>
                <a:gd name="connsiteX48" fmla="*/ 739040 w 1519615"/>
                <a:gd name="connsiteY48" fmla="*/ 1765151 h 1881187"/>
                <a:gd name="connsiteX49" fmla="*/ 739040 w 1519615"/>
                <a:gd name="connsiteY49" fmla="*/ 1046960 h 1881187"/>
                <a:gd name="connsiteX50" fmla="*/ 739040 w 1519615"/>
                <a:gd name="connsiteY50" fmla="*/ 988063 h 1881187"/>
                <a:gd name="connsiteX51" fmla="*/ 739920 w 1519615"/>
                <a:gd name="connsiteY51" fmla="*/ 356898 h 1881187"/>
                <a:gd name="connsiteX52" fmla="*/ 721440 w 1519615"/>
                <a:gd name="connsiteY52" fmla="*/ 349866 h 1881187"/>
                <a:gd name="connsiteX53" fmla="*/ 537516 w 1519615"/>
                <a:gd name="connsiteY53" fmla="*/ 563477 h 1881187"/>
                <a:gd name="connsiteX54" fmla="*/ 126548 w 1519615"/>
                <a:gd name="connsiteY54" fmla="*/ 712038 h 1881187"/>
                <a:gd name="connsiteX55" fmla="*/ 3346 w 1519615"/>
                <a:gd name="connsiteY55" fmla="*/ 640834 h 1881187"/>
                <a:gd name="connsiteX56" fmla="*/ 73747 w 1519615"/>
                <a:gd name="connsiteY56" fmla="*/ 514250 h 1881187"/>
                <a:gd name="connsiteX57" fmla="*/ 386153 w 1519615"/>
                <a:gd name="connsiteY57" fmla="*/ 410521 h 1881187"/>
                <a:gd name="connsiteX58" fmla="*/ 391433 w 1519615"/>
                <a:gd name="connsiteY58" fmla="*/ 407884 h 1881187"/>
                <a:gd name="connsiteX59" fmla="*/ 687119 w 1519615"/>
                <a:gd name="connsiteY59" fmla="*/ 0 h 1881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519615" h="1881187">
                  <a:moveTo>
                    <a:pt x="687119" y="0"/>
                  </a:moveTo>
                  <a:cubicBezTo>
                    <a:pt x="687119" y="0"/>
                    <a:pt x="687119" y="0"/>
                    <a:pt x="954208" y="0"/>
                  </a:cubicBezTo>
                  <a:lnTo>
                    <a:pt x="965811" y="0"/>
                  </a:lnTo>
                  <a:lnTo>
                    <a:pt x="945837" y="26046"/>
                  </a:lnTo>
                  <a:cubicBezTo>
                    <a:pt x="938771" y="35653"/>
                    <a:pt x="938771" y="51374"/>
                    <a:pt x="945837" y="60981"/>
                  </a:cubicBezTo>
                  <a:cubicBezTo>
                    <a:pt x="945837" y="60981"/>
                    <a:pt x="945837" y="60981"/>
                    <a:pt x="971550" y="94142"/>
                  </a:cubicBezTo>
                  <a:lnTo>
                    <a:pt x="991717" y="120151"/>
                  </a:lnTo>
                  <a:lnTo>
                    <a:pt x="987968" y="141878"/>
                  </a:lnTo>
                  <a:cubicBezTo>
                    <a:pt x="967141" y="262241"/>
                    <a:pt x="928461" y="484474"/>
                    <a:pt x="928461" y="489711"/>
                  </a:cubicBezTo>
                  <a:cubicBezTo>
                    <a:pt x="928461" y="494075"/>
                    <a:pt x="928461" y="497566"/>
                    <a:pt x="930224" y="501057"/>
                  </a:cubicBezTo>
                  <a:cubicBezTo>
                    <a:pt x="930224" y="502803"/>
                    <a:pt x="932869" y="510658"/>
                    <a:pt x="934632" y="510658"/>
                  </a:cubicBezTo>
                  <a:cubicBezTo>
                    <a:pt x="1005159" y="602301"/>
                    <a:pt x="1005159" y="602301"/>
                    <a:pt x="1005159" y="602301"/>
                  </a:cubicBezTo>
                  <a:cubicBezTo>
                    <a:pt x="1013094" y="612774"/>
                    <a:pt x="1026317" y="612774"/>
                    <a:pt x="1035133" y="602301"/>
                  </a:cubicBezTo>
                  <a:cubicBezTo>
                    <a:pt x="1104780" y="510658"/>
                    <a:pt x="1104780" y="510658"/>
                    <a:pt x="1104780" y="510658"/>
                  </a:cubicBezTo>
                  <a:cubicBezTo>
                    <a:pt x="1110069" y="503676"/>
                    <a:pt x="1111832" y="494075"/>
                    <a:pt x="1110951" y="485347"/>
                  </a:cubicBezTo>
                  <a:cubicBezTo>
                    <a:pt x="1110069" y="478365"/>
                    <a:pt x="1086266" y="357048"/>
                    <a:pt x="1077450" y="302935"/>
                  </a:cubicBezTo>
                  <a:cubicBezTo>
                    <a:pt x="1077450" y="302935"/>
                    <a:pt x="1077450" y="302062"/>
                    <a:pt x="1077450" y="302062"/>
                  </a:cubicBezTo>
                  <a:cubicBezTo>
                    <a:pt x="1073923" y="279370"/>
                    <a:pt x="1056291" y="173762"/>
                    <a:pt x="1051884" y="144088"/>
                  </a:cubicBezTo>
                  <a:lnTo>
                    <a:pt x="1047870" y="119635"/>
                  </a:lnTo>
                  <a:lnTo>
                    <a:pt x="1058114" y="106423"/>
                  </a:lnTo>
                  <a:cubicBezTo>
                    <a:pt x="1066685" y="95370"/>
                    <a:pt x="1078113" y="80632"/>
                    <a:pt x="1093350" y="60981"/>
                  </a:cubicBezTo>
                  <a:cubicBezTo>
                    <a:pt x="1100417" y="51374"/>
                    <a:pt x="1100417" y="35653"/>
                    <a:pt x="1093350" y="26046"/>
                  </a:cubicBezTo>
                  <a:cubicBezTo>
                    <a:pt x="1093350" y="26046"/>
                    <a:pt x="1093350" y="26046"/>
                    <a:pt x="1085732" y="16111"/>
                  </a:cubicBezTo>
                  <a:lnTo>
                    <a:pt x="1073377" y="0"/>
                  </a:lnTo>
                  <a:lnTo>
                    <a:pt x="1127987" y="0"/>
                  </a:lnTo>
                  <a:cubicBezTo>
                    <a:pt x="1229725" y="0"/>
                    <a:pt x="1354942" y="0"/>
                    <a:pt x="1509055" y="0"/>
                  </a:cubicBezTo>
                  <a:cubicBezTo>
                    <a:pt x="1515215" y="0"/>
                    <a:pt x="1519615" y="5275"/>
                    <a:pt x="1519615" y="10549"/>
                  </a:cubicBezTo>
                  <a:cubicBezTo>
                    <a:pt x="1519615" y="10549"/>
                    <a:pt x="1519615" y="10549"/>
                    <a:pt x="1519615" y="271630"/>
                  </a:cubicBezTo>
                  <a:cubicBezTo>
                    <a:pt x="1519615" y="271630"/>
                    <a:pt x="1519615" y="271630"/>
                    <a:pt x="1519615" y="399972"/>
                  </a:cubicBezTo>
                  <a:cubicBezTo>
                    <a:pt x="1519615" y="399972"/>
                    <a:pt x="1519615" y="399972"/>
                    <a:pt x="1519615" y="876422"/>
                  </a:cubicBezTo>
                  <a:cubicBezTo>
                    <a:pt x="1519615" y="933561"/>
                    <a:pt x="1470334" y="980151"/>
                    <a:pt x="1411373" y="980151"/>
                  </a:cubicBezTo>
                  <a:cubicBezTo>
                    <a:pt x="1352412" y="980151"/>
                    <a:pt x="1302251" y="933561"/>
                    <a:pt x="1302251" y="876422"/>
                  </a:cubicBezTo>
                  <a:cubicBezTo>
                    <a:pt x="1302251" y="876422"/>
                    <a:pt x="1302251" y="876422"/>
                    <a:pt x="1302251" y="341075"/>
                  </a:cubicBezTo>
                  <a:cubicBezTo>
                    <a:pt x="1302251" y="333164"/>
                    <a:pt x="1296091" y="325252"/>
                    <a:pt x="1288171" y="325252"/>
                  </a:cubicBezTo>
                  <a:cubicBezTo>
                    <a:pt x="1278490" y="324373"/>
                    <a:pt x="1270570" y="331406"/>
                    <a:pt x="1270570" y="341075"/>
                  </a:cubicBezTo>
                  <a:cubicBezTo>
                    <a:pt x="1270570" y="341075"/>
                    <a:pt x="1270570" y="341075"/>
                    <a:pt x="1270570" y="988063"/>
                  </a:cubicBezTo>
                  <a:cubicBezTo>
                    <a:pt x="1270570" y="988063"/>
                    <a:pt x="1270570" y="988063"/>
                    <a:pt x="1270570" y="1046960"/>
                  </a:cubicBezTo>
                  <a:cubicBezTo>
                    <a:pt x="1270570" y="1046960"/>
                    <a:pt x="1270570" y="1046960"/>
                    <a:pt x="1270570" y="1765151"/>
                  </a:cubicBezTo>
                  <a:cubicBezTo>
                    <a:pt x="1270570" y="1828444"/>
                    <a:pt x="1216889" y="1881187"/>
                    <a:pt x="1151768" y="1881187"/>
                  </a:cubicBezTo>
                  <a:cubicBezTo>
                    <a:pt x="1151768" y="1881187"/>
                    <a:pt x="1151768" y="1881187"/>
                    <a:pt x="1150008" y="1881187"/>
                  </a:cubicBezTo>
                  <a:cubicBezTo>
                    <a:pt x="1084007" y="1881187"/>
                    <a:pt x="1031206" y="1828444"/>
                    <a:pt x="1031206" y="1765151"/>
                  </a:cubicBezTo>
                  <a:cubicBezTo>
                    <a:pt x="1031206" y="1765151"/>
                    <a:pt x="1031206" y="1765151"/>
                    <a:pt x="1031206" y="1058388"/>
                  </a:cubicBezTo>
                  <a:cubicBezTo>
                    <a:pt x="1031206" y="1052234"/>
                    <a:pt x="1026806" y="1047839"/>
                    <a:pt x="1020645" y="1047839"/>
                  </a:cubicBezTo>
                  <a:cubicBezTo>
                    <a:pt x="1020645" y="1047839"/>
                    <a:pt x="1020645" y="1047839"/>
                    <a:pt x="992485" y="1047839"/>
                  </a:cubicBezTo>
                  <a:cubicBezTo>
                    <a:pt x="986325" y="1047839"/>
                    <a:pt x="981045" y="1052234"/>
                    <a:pt x="981045" y="1058388"/>
                  </a:cubicBezTo>
                  <a:cubicBezTo>
                    <a:pt x="981045" y="1058388"/>
                    <a:pt x="981045" y="1058388"/>
                    <a:pt x="981045" y="1765151"/>
                  </a:cubicBezTo>
                  <a:cubicBezTo>
                    <a:pt x="981045" y="1828444"/>
                    <a:pt x="926484" y="1881187"/>
                    <a:pt x="860482" y="1881187"/>
                  </a:cubicBezTo>
                  <a:cubicBezTo>
                    <a:pt x="860482" y="1881187"/>
                    <a:pt x="860482" y="1881187"/>
                    <a:pt x="859602" y="1881187"/>
                  </a:cubicBezTo>
                  <a:cubicBezTo>
                    <a:pt x="793601" y="1881187"/>
                    <a:pt x="739040" y="1828444"/>
                    <a:pt x="739040" y="1765151"/>
                  </a:cubicBezTo>
                  <a:cubicBezTo>
                    <a:pt x="739040" y="1765151"/>
                    <a:pt x="739040" y="1765151"/>
                    <a:pt x="739040" y="1046960"/>
                  </a:cubicBezTo>
                  <a:cubicBezTo>
                    <a:pt x="739040" y="1046960"/>
                    <a:pt x="739040" y="1046960"/>
                    <a:pt x="739040" y="988063"/>
                  </a:cubicBezTo>
                  <a:cubicBezTo>
                    <a:pt x="739040" y="988063"/>
                    <a:pt x="739040" y="988063"/>
                    <a:pt x="739920" y="356898"/>
                  </a:cubicBezTo>
                  <a:cubicBezTo>
                    <a:pt x="739920" y="347229"/>
                    <a:pt x="727600" y="341954"/>
                    <a:pt x="721440" y="349866"/>
                  </a:cubicBezTo>
                  <a:cubicBezTo>
                    <a:pt x="658958" y="418432"/>
                    <a:pt x="537516" y="562598"/>
                    <a:pt x="537516" y="563477"/>
                  </a:cubicBezTo>
                  <a:cubicBezTo>
                    <a:pt x="516396" y="585454"/>
                    <a:pt x="202229" y="686546"/>
                    <a:pt x="126548" y="712038"/>
                  </a:cubicBezTo>
                  <a:cubicBezTo>
                    <a:pt x="72867" y="726982"/>
                    <a:pt x="17426" y="695336"/>
                    <a:pt x="3346" y="640834"/>
                  </a:cubicBezTo>
                  <a:cubicBezTo>
                    <a:pt x="-10735" y="586333"/>
                    <a:pt x="20946" y="529194"/>
                    <a:pt x="73747" y="514250"/>
                  </a:cubicBezTo>
                  <a:cubicBezTo>
                    <a:pt x="74627" y="514250"/>
                    <a:pt x="349192" y="423707"/>
                    <a:pt x="386153" y="410521"/>
                  </a:cubicBezTo>
                  <a:cubicBezTo>
                    <a:pt x="387913" y="410521"/>
                    <a:pt x="389673" y="408763"/>
                    <a:pt x="391433" y="407884"/>
                  </a:cubicBezTo>
                  <a:cubicBezTo>
                    <a:pt x="391433" y="407884"/>
                    <a:pt x="391433" y="407884"/>
                    <a:pt x="687119" y="0"/>
                  </a:cubicBezTo>
                  <a:close/>
                </a:path>
              </a:pathLst>
            </a:custGeom>
            <a:grpFill/>
            <a:ln>
              <a:noFill/>
            </a:ln>
          </p:spPr>
          <p:txBody>
            <a:bodyPr vert="horz" wrap="square" lIns="91440" tIns="45720" rIns="91440" bIns="45720" numCol="1" anchor="t" anchorCtr="0" compatLnSpc="1">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sp>
          <p:nvSpPr>
            <p:cNvPr id="30" name="Oval 10"/>
            <p:cNvSpPr>
              <a:spLocks noChangeArrowheads="1"/>
            </p:cNvSpPr>
            <p:nvPr/>
          </p:nvSpPr>
          <p:spPr bwMode="auto">
            <a:xfrm>
              <a:off x="7470776" y="4424362"/>
              <a:ext cx="469900" cy="469900"/>
            </a:xfrm>
            <a:prstGeom prst="ellipse">
              <a:avLst/>
            </a:prstGeom>
            <a:grp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endParaRPr>
            </a:p>
          </p:txBody>
        </p:sp>
      </p:grpSp>
      <p:grpSp>
        <p:nvGrpSpPr>
          <p:cNvPr id="31" name="Group 69"/>
          <p:cNvGrpSpPr/>
          <p:nvPr/>
        </p:nvGrpSpPr>
        <p:grpSpPr>
          <a:xfrm>
            <a:off x="1158946" y="5690963"/>
            <a:ext cx="464344" cy="465138"/>
            <a:chOff x="9145588" y="4435475"/>
            <a:chExt cx="464344" cy="465138"/>
          </a:xfrm>
          <a:solidFill>
            <a:schemeClr val="bg1"/>
          </a:solidFill>
        </p:grpSpPr>
        <p:sp>
          <p:nvSpPr>
            <p:cNvPr id="32" name="AutoShape 7"/>
            <p:cNvSpPr/>
            <p:nvPr/>
          </p:nvSpPr>
          <p:spPr bwMode="auto">
            <a:xfrm>
              <a:off x="9145588" y="4435475"/>
              <a:ext cx="464344" cy="465138"/>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sym typeface="Gill Sans" charset="0"/>
              </a:endParaRPr>
            </a:p>
          </p:txBody>
        </p:sp>
        <p:sp>
          <p:nvSpPr>
            <p:cNvPr id="33" name="AutoShape 8"/>
            <p:cNvSpPr/>
            <p:nvPr/>
          </p:nvSpPr>
          <p:spPr bwMode="auto">
            <a:xfrm>
              <a:off x="9348788" y="4638675"/>
              <a:ext cx="57944" cy="5794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sym typeface="Gill Sans" charset="0"/>
              </a:endParaRPr>
            </a:p>
          </p:txBody>
        </p:sp>
        <p:sp>
          <p:nvSpPr>
            <p:cNvPr id="34" name="AutoShape 9"/>
            <p:cNvSpPr/>
            <p:nvPr/>
          </p:nvSpPr>
          <p:spPr bwMode="auto">
            <a:xfrm>
              <a:off x="9290050" y="4580732"/>
              <a:ext cx="174625" cy="174625"/>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sym typeface="Gill Sans" charset="0"/>
              </a:endParaRPr>
            </a:p>
          </p:txBody>
        </p:sp>
        <p:sp>
          <p:nvSpPr>
            <p:cNvPr id="35" name="AutoShape 10"/>
            <p:cNvSpPr/>
            <p:nvPr/>
          </p:nvSpPr>
          <p:spPr bwMode="auto">
            <a:xfrm>
              <a:off x="9406732" y="4696619"/>
              <a:ext cx="72231" cy="74613"/>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sym typeface="Gill Sans" charset="0"/>
              </a:endParaRPr>
            </a:p>
          </p:txBody>
        </p:sp>
        <p:sp>
          <p:nvSpPr>
            <p:cNvPr id="36" name="AutoShape 11"/>
            <p:cNvSpPr/>
            <p:nvPr/>
          </p:nvSpPr>
          <p:spPr bwMode="auto">
            <a:xfrm>
              <a:off x="9435307" y="4725988"/>
              <a:ext cx="103981" cy="106363"/>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sym typeface="Gill Sans" charset="0"/>
              </a:endParaRPr>
            </a:p>
          </p:txBody>
        </p:sp>
        <p:sp>
          <p:nvSpPr>
            <p:cNvPr id="37" name="AutoShape 12"/>
            <p:cNvSpPr/>
            <p:nvPr/>
          </p:nvSpPr>
          <p:spPr bwMode="auto">
            <a:xfrm>
              <a:off x="9421019" y="4711700"/>
              <a:ext cx="88106" cy="89694"/>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sym typeface="Gill Sans" charset="0"/>
              </a:endParaRPr>
            </a:p>
          </p:txBody>
        </p:sp>
        <p:sp>
          <p:nvSpPr>
            <p:cNvPr id="38" name="AutoShape 13"/>
            <p:cNvSpPr/>
            <p:nvPr/>
          </p:nvSpPr>
          <p:spPr bwMode="auto">
            <a:xfrm>
              <a:off x="9275763" y="4566444"/>
              <a:ext cx="73025" cy="7381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sym typeface="Gill Sans" charset="0"/>
              </a:endParaRPr>
            </a:p>
          </p:txBody>
        </p:sp>
        <p:sp>
          <p:nvSpPr>
            <p:cNvPr id="39" name="AutoShape 14"/>
            <p:cNvSpPr/>
            <p:nvPr/>
          </p:nvSpPr>
          <p:spPr bwMode="auto">
            <a:xfrm>
              <a:off x="9217819" y="4508500"/>
              <a:ext cx="103981" cy="105569"/>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sym typeface="Gill Sans" charset="0"/>
              </a:endParaRPr>
            </a:p>
          </p:txBody>
        </p:sp>
        <p:sp>
          <p:nvSpPr>
            <p:cNvPr id="40" name="AutoShape 15"/>
            <p:cNvSpPr/>
            <p:nvPr/>
          </p:nvSpPr>
          <p:spPr bwMode="auto">
            <a:xfrm>
              <a:off x="9247188" y="4537075"/>
              <a:ext cx="88107" cy="90488"/>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800" b="0" i="0" u="none" strike="noStrike" kern="1200" cap="none" spc="0" normalizeH="0" baseline="0" noProof="0">
                <a:ln>
                  <a:noFill/>
                </a:ln>
                <a:solidFill>
                  <a:srgbClr val="5C5C5C"/>
                </a:solidFill>
                <a:effectLst/>
                <a:uLnTx/>
                <a:uFillTx/>
                <a:latin typeface="Arial" panose="020B0604020202020204" pitchFamily="34" charset="0"/>
                <a:ea typeface="+mn-ea"/>
                <a:cs typeface="Arial" panose="020B0604020202020204" pitchFamily="34" charset="0"/>
                <a:sym typeface="Gill Sans" charset="0"/>
              </a:endParaRPr>
            </a:p>
          </p:txBody>
        </p:sp>
      </p:grpSp>
      <p:grpSp>
        <p:nvGrpSpPr>
          <p:cNvPr id="41" name="Group 79"/>
          <p:cNvGrpSpPr/>
          <p:nvPr/>
        </p:nvGrpSpPr>
        <p:grpSpPr>
          <a:xfrm>
            <a:off x="1166586" y="3831161"/>
            <a:ext cx="434975" cy="464344"/>
            <a:chOff x="9159875" y="1647825"/>
            <a:chExt cx="434975" cy="464344"/>
          </a:xfrm>
          <a:solidFill>
            <a:schemeClr val="bg1"/>
          </a:solidFill>
        </p:grpSpPr>
        <p:sp>
          <p:nvSpPr>
            <p:cNvPr id="42" name="AutoShape 78"/>
            <p:cNvSpPr/>
            <p:nvPr/>
          </p:nvSpPr>
          <p:spPr bwMode="auto">
            <a:xfrm>
              <a:off x="9159875" y="1647825"/>
              <a:ext cx="434975"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sp>
          <p:nvSpPr>
            <p:cNvPr id="43" name="AutoShape 79"/>
            <p:cNvSpPr/>
            <p:nvPr/>
          </p:nvSpPr>
          <p:spPr bwMode="auto">
            <a:xfrm>
              <a:off x="9217819" y="1705769"/>
              <a:ext cx="31908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sp>
          <p:nvSpPr>
            <p:cNvPr id="44" name="AutoShape 80"/>
            <p:cNvSpPr/>
            <p:nvPr/>
          </p:nvSpPr>
          <p:spPr bwMode="auto">
            <a:xfrm>
              <a:off x="9391650" y="1749425"/>
              <a:ext cx="87313" cy="873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grpSp>
      <p:grpSp>
        <p:nvGrpSpPr>
          <p:cNvPr id="45" name="Group 83"/>
          <p:cNvGrpSpPr/>
          <p:nvPr/>
        </p:nvGrpSpPr>
        <p:grpSpPr>
          <a:xfrm>
            <a:off x="1165826" y="1971359"/>
            <a:ext cx="465138" cy="435769"/>
            <a:chOff x="5368132" y="3540125"/>
            <a:chExt cx="465138" cy="435769"/>
          </a:xfrm>
          <a:solidFill>
            <a:schemeClr val="bg1"/>
          </a:solidFill>
        </p:grpSpPr>
        <p:sp>
          <p:nvSpPr>
            <p:cNvPr id="46"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sp>
          <p:nvSpPr>
            <p:cNvPr id="47"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grpSp>
      <p:grpSp>
        <p:nvGrpSpPr>
          <p:cNvPr id="48" name="Group 86"/>
          <p:cNvGrpSpPr/>
          <p:nvPr/>
        </p:nvGrpSpPr>
        <p:grpSpPr>
          <a:xfrm>
            <a:off x="1166203" y="2923485"/>
            <a:ext cx="465138" cy="391319"/>
            <a:chOff x="5368132" y="2625725"/>
            <a:chExt cx="465138" cy="391319"/>
          </a:xfrm>
          <a:solidFill>
            <a:schemeClr val="bg1"/>
          </a:solidFill>
        </p:grpSpPr>
        <p:sp>
          <p:nvSpPr>
            <p:cNvPr id="49" name="AutoShape 120"/>
            <p:cNvSpPr/>
            <p:nvPr/>
          </p:nvSpPr>
          <p:spPr bwMode="auto">
            <a:xfrm>
              <a:off x="5484813" y="2727325"/>
              <a:ext cx="231775" cy="231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sp>
          <p:nvSpPr>
            <p:cNvPr id="50" name="AutoShape 121"/>
            <p:cNvSpPr/>
            <p:nvPr/>
          </p:nvSpPr>
          <p:spPr bwMode="auto">
            <a:xfrm>
              <a:off x="5542757" y="2785269"/>
              <a:ext cx="65088" cy="650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sp>
          <p:nvSpPr>
            <p:cNvPr id="51" name="AutoShape 122"/>
            <p:cNvSpPr/>
            <p:nvPr/>
          </p:nvSpPr>
          <p:spPr bwMode="auto">
            <a:xfrm>
              <a:off x="5368132" y="2625725"/>
              <a:ext cx="465138" cy="3913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grpSp>
      <p:grpSp>
        <p:nvGrpSpPr>
          <p:cNvPr id="52" name="Group 90"/>
          <p:cNvGrpSpPr/>
          <p:nvPr/>
        </p:nvGrpSpPr>
        <p:grpSpPr>
          <a:xfrm>
            <a:off x="1161936" y="4811862"/>
            <a:ext cx="464344" cy="362744"/>
            <a:chOff x="2581275" y="1710532"/>
            <a:chExt cx="464344" cy="362744"/>
          </a:xfrm>
          <a:solidFill>
            <a:schemeClr val="bg1"/>
          </a:solidFill>
        </p:grpSpPr>
        <p:sp>
          <p:nvSpPr>
            <p:cNvPr id="53" name="AutoShape 140"/>
            <p:cNvSpPr/>
            <p:nvPr/>
          </p:nvSpPr>
          <p:spPr bwMode="auto">
            <a:xfrm>
              <a:off x="2639219" y="1768475"/>
              <a:ext cx="290513" cy="235744"/>
            </a:xfrm>
            <a:custGeom>
              <a:avLst/>
              <a:gdLst>
                <a:gd name="T0" fmla="+- 0 10800 376"/>
                <a:gd name="T1" fmla="*/ T0 w 20848"/>
                <a:gd name="T2" fmla="*/ 10800 h 21600"/>
                <a:gd name="T3" fmla="+- 0 10800 376"/>
                <a:gd name="T4" fmla="*/ T3 w 20848"/>
                <a:gd name="T5" fmla="*/ 10800 h 21600"/>
                <a:gd name="T6" fmla="+- 0 10800 376"/>
                <a:gd name="T7" fmla="*/ T6 w 20848"/>
                <a:gd name="T8" fmla="*/ 10800 h 21600"/>
                <a:gd name="T9" fmla="+- 0 10800 376"/>
                <a:gd name="T10" fmla="*/ T9 w 20848"/>
                <a:gd name="T11" fmla="*/ 10800 h 21600"/>
              </a:gdLst>
              <a:ahLst/>
              <a:cxnLst>
                <a:cxn ang="0">
                  <a:pos x="T1" y="T2"/>
                </a:cxn>
                <a:cxn ang="0">
                  <a:pos x="T4" y="T5"/>
                </a:cxn>
                <a:cxn ang="0">
                  <a:pos x="T7" y="T8"/>
                </a:cxn>
                <a:cxn ang="0">
                  <a:pos x="T10" y="T11"/>
                </a:cxn>
              </a:cxnLst>
              <a:rect l="0" t="0" r="r" b="b"/>
              <a:pathLst>
                <a:path w="20848" h="2160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sp>
          <p:nvSpPr>
            <p:cNvPr id="54" name="AutoShape 141"/>
            <p:cNvSpPr/>
            <p:nvPr/>
          </p:nvSpPr>
          <p:spPr bwMode="auto">
            <a:xfrm>
              <a:off x="2581275" y="1710532"/>
              <a:ext cx="464344" cy="362744"/>
            </a:xfrm>
            <a:custGeom>
              <a:avLst/>
              <a:gdLst>
                <a:gd name="T0" fmla="+- 0 10800 252"/>
                <a:gd name="T1" fmla="*/ T0 w 21096"/>
                <a:gd name="T2" fmla="*/ 10800 h 21600"/>
                <a:gd name="T3" fmla="+- 0 10800 252"/>
                <a:gd name="T4" fmla="*/ T3 w 21096"/>
                <a:gd name="T5" fmla="*/ 10800 h 21600"/>
                <a:gd name="T6" fmla="+- 0 10800 252"/>
                <a:gd name="T7" fmla="*/ T6 w 21096"/>
                <a:gd name="T8" fmla="*/ 10800 h 21600"/>
                <a:gd name="T9" fmla="+- 0 10800 252"/>
                <a:gd name="T10" fmla="*/ T9 w 21096"/>
                <a:gd name="T11" fmla="*/ 10800 h 21600"/>
              </a:gdLst>
              <a:ahLst/>
              <a:cxnLst>
                <a:cxn ang="0">
                  <a:pos x="T1" y="T2"/>
                </a:cxn>
                <a:cxn ang="0">
                  <a:pos x="T4" y="T5"/>
                </a:cxn>
                <a:cxn ang="0">
                  <a:pos x="T7" y="T8"/>
                </a:cxn>
                <a:cxn ang="0">
                  <a:pos x="T10" y="T11"/>
                </a:cxn>
              </a:cxnLst>
              <a:rect l="0" t="0" r="r" b="b"/>
              <a:pathLst>
                <a:path w="21096" h="2160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sp>
          <p:nvSpPr>
            <p:cNvPr id="55" name="AutoShape 142"/>
            <p:cNvSpPr/>
            <p:nvPr/>
          </p:nvSpPr>
          <p:spPr bwMode="auto">
            <a:xfrm>
              <a:off x="2944019" y="1783557"/>
              <a:ext cx="43656" cy="428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sp>
          <p:nvSpPr>
            <p:cNvPr id="56" name="AutoShape 143"/>
            <p:cNvSpPr/>
            <p:nvPr/>
          </p:nvSpPr>
          <p:spPr bwMode="auto">
            <a:xfrm>
              <a:off x="2929732" y="1971675"/>
              <a:ext cx="57944" cy="150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sp>
          <p:nvSpPr>
            <p:cNvPr id="57" name="AutoShape 144"/>
            <p:cNvSpPr/>
            <p:nvPr/>
          </p:nvSpPr>
          <p:spPr bwMode="auto">
            <a:xfrm>
              <a:off x="2944019" y="1928019"/>
              <a:ext cx="58738" cy="150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sp>
          <p:nvSpPr>
            <p:cNvPr id="58" name="AutoShape 145"/>
            <p:cNvSpPr/>
            <p:nvPr/>
          </p:nvSpPr>
          <p:spPr bwMode="auto">
            <a:xfrm>
              <a:off x="2944019" y="1885157"/>
              <a:ext cx="58738" cy="142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sp>
          <p:nvSpPr>
            <p:cNvPr id="59" name="AutoShape 146"/>
            <p:cNvSpPr/>
            <p:nvPr/>
          </p:nvSpPr>
          <p:spPr bwMode="auto">
            <a:xfrm>
              <a:off x="2697957" y="1826419"/>
              <a:ext cx="86519" cy="61119"/>
            </a:xfrm>
            <a:custGeom>
              <a:avLst/>
              <a:gdLst>
                <a:gd name="T0" fmla="+- 0 10822 44"/>
                <a:gd name="T1" fmla="*/ T0 w 21556"/>
                <a:gd name="T2" fmla="+- 0 10826 53"/>
                <a:gd name="T3" fmla="*/ 10826 h 21547"/>
                <a:gd name="T4" fmla="+- 0 10822 44"/>
                <a:gd name="T5" fmla="*/ T4 w 21556"/>
                <a:gd name="T6" fmla="+- 0 10826 53"/>
                <a:gd name="T7" fmla="*/ 10826 h 21547"/>
                <a:gd name="T8" fmla="+- 0 10822 44"/>
                <a:gd name="T9" fmla="*/ T8 w 21556"/>
                <a:gd name="T10" fmla="+- 0 10826 53"/>
                <a:gd name="T11" fmla="*/ 10826 h 21547"/>
                <a:gd name="T12" fmla="+- 0 10822 44"/>
                <a:gd name="T13" fmla="*/ T12 w 21556"/>
                <a:gd name="T14" fmla="+- 0 10826 53"/>
                <a:gd name="T15" fmla="*/ 10826 h 21547"/>
              </a:gdLst>
              <a:ahLst/>
              <a:cxnLst>
                <a:cxn ang="0">
                  <a:pos x="T1" y="T3"/>
                </a:cxn>
                <a:cxn ang="0">
                  <a:pos x="T5" y="T7"/>
                </a:cxn>
                <a:cxn ang="0">
                  <a:pos x="T9" y="T11"/>
                </a:cxn>
                <a:cxn ang="0">
                  <a:pos x="T13" y="T15"/>
                </a:cxn>
              </a:cxnLst>
              <a:rect l="0" t="0" r="r" b="b"/>
              <a:pathLst>
                <a:path w="21556" h="21547">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19050" tIns="19050" rIns="19050" bIns="19050" anchor="ctr"/>
            <a:lstStyle/>
            <a:p>
              <a:pPr marL="0" marR="0" lvl="0" indent="0" algn="ctr" defTabSz="228600" rtl="0" eaLnBrk="1" fontAlgn="base" latinLnBrk="0" hangingPunct="0">
                <a:lnSpc>
                  <a:spcPct val="100000"/>
                </a:lnSpc>
                <a:spcBef>
                  <a:spcPct val="0"/>
                </a:spcBef>
                <a:spcAft>
                  <a:spcPct val="0"/>
                </a:spcAft>
                <a:buClrTx/>
                <a:buSzTx/>
                <a:buFontTx/>
                <a:buNone/>
                <a:defRPr/>
              </a:pPr>
              <a:endParaRPr kumimoji="0" lang="en-US" sz="1500" b="0" i="0" u="none" strike="noStrike" kern="1200" cap="none" spc="0" normalizeH="0" baseline="0" noProof="0">
                <a:ln>
                  <a:noFill/>
                </a:ln>
                <a:solidFill>
                  <a:srgbClr val="FFFFFF"/>
                </a:solidFill>
                <a:effectLst>
                  <a:outerShdw blurRad="38100" dist="38100" dir="2700000" algn="tl">
                    <a:srgbClr val="000000"/>
                  </a:outerShdw>
                </a:effectLst>
                <a:uLnTx/>
                <a:uFillTx/>
                <a:latin typeface="Arial" panose="020B0604020202020204" pitchFamily="34" charset="0"/>
                <a:ea typeface="+mn-ea"/>
                <a:cs typeface="Arial" panose="020B0604020202020204" pitchFamily="34" charset="0"/>
                <a:sym typeface="Gill Sans" charset="0"/>
              </a:endParaRPr>
            </a:p>
          </p:txBody>
        </p:sp>
      </p:grpSp>
      <p:sp>
        <p:nvSpPr>
          <p:cNvPr id="60" name="文本框 59"/>
          <p:cNvSpPr txBox="1"/>
          <p:nvPr/>
        </p:nvSpPr>
        <p:spPr>
          <a:xfrm>
            <a:off x="1753332" y="2037927"/>
            <a:ext cx="3669567" cy="532903"/>
          </a:xfrm>
          <a:prstGeom prst="rect">
            <a:avLst/>
          </a:prstGeom>
          <a:noFill/>
        </p:spPr>
        <p:txBody>
          <a:bodyPr wrap="square" rtlCol="0">
            <a:spAutoFit/>
          </a:bodyPr>
          <a:lstStyle/>
          <a:p>
            <a:pPr>
              <a:lnSpc>
                <a:spcPct val="125000"/>
              </a:lnSpc>
            </a:pPr>
            <a:r>
              <a:rPr lang="zh-CN" altLang="en-US" sz="1200" dirty="0">
                <a:solidFill>
                  <a:schemeClr val="bg1"/>
                </a:solidFill>
                <a:latin typeface="微软雅黑" panose="020B0503020204020204" charset="-122"/>
                <a:ea typeface="微软雅黑" panose="020B0503020204020204" charset="-122"/>
              </a:rPr>
              <a:t>点击文本框即可进行编辑输入相关内容点击文本框即可进行编辑输入相关内容</a:t>
            </a:r>
            <a:endParaRPr lang="zh-CN" altLang="en-US" sz="1200" dirty="0">
              <a:solidFill>
                <a:schemeClr val="bg1"/>
              </a:solidFill>
              <a:latin typeface="微软雅黑" panose="020B0503020204020204" charset="-122"/>
              <a:ea typeface="微软雅黑" panose="020B0503020204020204" charset="-122"/>
            </a:endParaRPr>
          </a:p>
        </p:txBody>
      </p:sp>
      <p:sp>
        <p:nvSpPr>
          <p:cNvPr id="61" name="文本框 60"/>
          <p:cNvSpPr txBox="1"/>
          <p:nvPr/>
        </p:nvSpPr>
        <p:spPr>
          <a:xfrm>
            <a:off x="1753333" y="1769183"/>
            <a:ext cx="1303994" cy="346769"/>
          </a:xfrm>
          <a:prstGeom prst="rect">
            <a:avLst/>
          </a:prstGeom>
          <a:noFill/>
        </p:spPr>
        <p:txBody>
          <a:bodyPr wrap="square" rtlCol="0">
            <a:spAutoFit/>
          </a:bodyPr>
          <a:lstStyle/>
          <a:p>
            <a:r>
              <a:rPr lang="zh-CN" altLang="en-US" sz="1600" b="1" dirty="0">
                <a:solidFill>
                  <a:schemeClr val="bg1"/>
                </a:solidFill>
                <a:latin typeface="微软雅黑" panose="020B0503020204020204" charset="-122"/>
                <a:ea typeface="微软雅黑" panose="020B0503020204020204" charset="-122"/>
              </a:rPr>
              <a:t>编辑标题</a:t>
            </a:r>
            <a:endParaRPr lang="zh-CN" altLang="en-US" sz="1600" b="1" dirty="0">
              <a:solidFill>
                <a:schemeClr val="bg1"/>
              </a:solidFill>
              <a:latin typeface="微软雅黑" panose="020B0503020204020204" charset="-122"/>
              <a:ea typeface="微软雅黑" panose="020B0503020204020204" charset="-122"/>
            </a:endParaRPr>
          </a:p>
        </p:txBody>
      </p:sp>
      <p:sp>
        <p:nvSpPr>
          <p:cNvPr id="62" name="文本框 61"/>
          <p:cNvSpPr txBox="1"/>
          <p:nvPr/>
        </p:nvSpPr>
        <p:spPr>
          <a:xfrm>
            <a:off x="1753332" y="2999685"/>
            <a:ext cx="3669567" cy="532903"/>
          </a:xfrm>
          <a:prstGeom prst="rect">
            <a:avLst/>
          </a:prstGeom>
          <a:noFill/>
        </p:spPr>
        <p:txBody>
          <a:bodyPr wrap="square" rtlCol="0">
            <a:spAutoFit/>
          </a:bodyPr>
          <a:lstStyle/>
          <a:p>
            <a:pPr>
              <a:lnSpc>
                <a:spcPct val="125000"/>
              </a:lnSpc>
            </a:pPr>
            <a:r>
              <a:rPr lang="zh-CN" altLang="en-US" sz="1200" dirty="0">
                <a:solidFill>
                  <a:schemeClr val="bg1"/>
                </a:solidFill>
                <a:latin typeface="微软雅黑" panose="020B0503020204020204" charset="-122"/>
                <a:ea typeface="微软雅黑" panose="020B0503020204020204" charset="-122"/>
              </a:rPr>
              <a:t>点击文本框即可进行编辑输入相关内容点击文本框即可进行编辑输入相关内容</a:t>
            </a:r>
            <a:endParaRPr lang="zh-CN" altLang="en-US" sz="1200" dirty="0">
              <a:solidFill>
                <a:schemeClr val="bg1"/>
              </a:solidFill>
              <a:latin typeface="微软雅黑" panose="020B0503020204020204" charset="-122"/>
              <a:ea typeface="微软雅黑" panose="020B0503020204020204" charset="-122"/>
            </a:endParaRPr>
          </a:p>
        </p:txBody>
      </p:sp>
      <p:sp>
        <p:nvSpPr>
          <p:cNvPr id="63" name="文本框 62"/>
          <p:cNvSpPr txBox="1"/>
          <p:nvPr/>
        </p:nvSpPr>
        <p:spPr>
          <a:xfrm>
            <a:off x="1753333" y="2730941"/>
            <a:ext cx="1303994" cy="346769"/>
          </a:xfrm>
          <a:prstGeom prst="rect">
            <a:avLst/>
          </a:prstGeom>
          <a:noFill/>
        </p:spPr>
        <p:txBody>
          <a:bodyPr wrap="square" rtlCol="0">
            <a:spAutoFit/>
          </a:bodyPr>
          <a:lstStyle/>
          <a:p>
            <a:r>
              <a:rPr lang="zh-CN" altLang="en-US" sz="1600" b="1" dirty="0">
                <a:solidFill>
                  <a:schemeClr val="bg1"/>
                </a:solidFill>
                <a:latin typeface="微软雅黑" panose="020B0503020204020204" charset="-122"/>
                <a:ea typeface="微软雅黑" panose="020B0503020204020204" charset="-122"/>
              </a:rPr>
              <a:t>编辑标题</a:t>
            </a:r>
            <a:endParaRPr lang="zh-CN" altLang="en-US" sz="1600" b="1" dirty="0">
              <a:solidFill>
                <a:schemeClr val="bg1"/>
              </a:solidFill>
              <a:latin typeface="微软雅黑" panose="020B0503020204020204" charset="-122"/>
              <a:ea typeface="微软雅黑" panose="020B0503020204020204" charset="-122"/>
            </a:endParaRPr>
          </a:p>
        </p:txBody>
      </p:sp>
      <p:sp>
        <p:nvSpPr>
          <p:cNvPr id="64" name="文本框 63"/>
          <p:cNvSpPr txBox="1"/>
          <p:nvPr/>
        </p:nvSpPr>
        <p:spPr>
          <a:xfrm>
            <a:off x="1753332" y="3961443"/>
            <a:ext cx="3669567" cy="532903"/>
          </a:xfrm>
          <a:prstGeom prst="rect">
            <a:avLst/>
          </a:prstGeom>
          <a:noFill/>
        </p:spPr>
        <p:txBody>
          <a:bodyPr wrap="square" rtlCol="0">
            <a:spAutoFit/>
          </a:bodyPr>
          <a:lstStyle/>
          <a:p>
            <a:pPr>
              <a:lnSpc>
                <a:spcPct val="125000"/>
              </a:lnSpc>
            </a:pPr>
            <a:r>
              <a:rPr lang="zh-CN" altLang="en-US" sz="1200" dirty="0">
                <a:solidFill>
                  <a:schemeClr val="bg1"/>
                </a:solidFill>
                <a:latin typeface="微软雅黑" panose="020B0503020204020204" charset="-122"/>
                <a:ea typeface="微软雅黑" panose="020B0503020204020204" charset="-122"/>
              </a:rPr>
              <a:t>点击文本框即可进行编辑输入相关内容点击文本框即可进行编辑输入相关内容</a:t>
            </a:r>
            <a:endParaRPr lang="zh-CN" altLang="en-US" sz="1200" dirty="0">
              <a:solidFill>
                <a:schemeClr val="bg1"/>
              </a:solidFill>
              <a:latin typeface="微软雅黑" panose="020B0503020204020204" charset="-122"/>
              <a:ea typeface="微软雅黑" panose="020B0503020204020204" charset="-122"/>
            </a:endParaRPr>
          </a:p>
        </p:txBody>
      </p:sp>
      <p:sp>
        <p:nvSpPr>
          <p:cNvPr id="65" name="文本框 64"/>
          <p:cNvSpPr txBox="1"/>
          <p:nvPr/>
        </p:nvSpPr>
        <p:spPr>
          <a:xfrm>
            <a:off x="1753333" y="3692699"/>
            <a:ext cx="1303994" cy="346769"/>
          </a:xfrm>
          <a:prstGeom prst="rect">
            <a:avLst/>
          </a:prstGeom>
          <a:noFill/>
        </p:spPr>
        <p:txBody>
          <a:bodyPr wrap="square" rtlCol="0">
            <a:spAutoFit/>
          </a:bodyPr>
          <a:lstStyle/>
          <a:p>
            <a:r>
              <a:rPr lang="zh-CN" altLang="en-US" sz="1600" b="1" dirty="0">
                <a:solidFill>
                  <a:schemeClr val="bg1"/>
                </a:solidFill>
                <a:latin typeface="微软雅黑" panose="020B0503020204020204" charset="-122"/>
                <a:ea typeface="微软雅黑" panose="020B0503020204020204" charset="-122"/>
              </a:rPr>
              <a:t>编辑标题</a:t>
            </a:r>
            <a:endParaRPr lang="zh-CN" altLang="en-US" sz="1600" b="1" dirty="0">
              <a:solidFill>
                <a:schemeClr val="bg1"/>
              </a:solidFill>
              <a:latin typeface="微软雅黑" panose="020B0503020204020204" charset="-122"/>
              <a:ea typeface="微软雅黑" panose="020B0503020204020204" charset="-122"/>
            </a:endParaRPr>
          </a:p>
        </p:txBody>
      </p:sp>
      <p:sp>
        <p:nvSpPr>
          <p:cNvPr id="66" name="文本框 65"/>
          <p:cNvSpPr txBox="1"/>
          <p:nvPr/>
        </p:nvSpPr>
        <p:spPr>
          <a:xfrm>
            <a:off x="1753332" y="4923201"/>
            <a:ext cx="3669567" cy="532903"/>
          </a:xfrm>
          <a:prstGeom prst="rect">
            <a:avLst/>
          </a:prstGeom>
          <a:noFill/>
        </p:spPr>
        <p:txBody>
          <a:bodyPr wrap="square" rtlCol="0">
            <a:spAutoFit/>
          </a:bodyPr>
          <a:lstStyle/>
          <a:p>
            <a:pPr>
              <a:lnSpc>
                <a:spcPct val="125000"/>
              </a:lnSpc>
            </a:pPr>
            <a:r>
              <a:rPr lang="zh-CN" altLang="en-US" sz="1200" dirty="0">
                <a:solidFill>
                  <a:schemeClr val="bg1"/>
                </a:solidFill>
                <a:latin typeface="微软雅黑" panose="020B0503020204020204" charset="-122"/>
                <a:ea typeface="微软雅黑" panose="020B0503020204020204" charset="-122"/>
              </a:rPr>
              <a:t>点击文本框即可进行编辑输入相关内容点击文本框即可进行编辑输入相关内容</a:t>
            </a:r>
            <a:endParaRPr lang="zh-CN" altLang="en-US" sz="1200" dirty="0">
              <a:solidFill>
                <a:schemeClr val="bg1"/>
              </a:solidFill>
              <a:latin typeface="微软雅黑" panose="020B0503020204020204" charset="-122"/>
              <a:ea typeface="微软雅黑" panose="020B0503020204020204" charset="-122"/>
            </a:endParaRPr>
          </a:p>
        </p:txBody>
      </p:sp>
      <p:sp>
        <p:nvSpPr>
          <p:cNvPr id="67" name="文本框 66"/>
          <p:cNvSpPr txBox="1"/>
          <p:nvPr/>
        </p:nvSpPr>
        <p:spPr>
          <a:xfrm>
            <a:off x="1753333" y="4654457"/>
            <a:ext cx="1303994" cy="346769"/>
          </a:xfrm>
          <a:prstGeom prst="rect">
            <a:avLst/>
          </a:prstGeom>
          <a:noFill/>
        </p:spPr>
        <p:txBody>
          <a:bodyPr wrap="square" rtlCol="0">
            <a:spAutoFit/>
          </a:bodyPr>
          <a:lstStyle/>
          <a:p>
            <a:r>
              <a:rPr lang="zh-CN" altLang="en-US" sz="1600" b="1" dirty="0">
                <a:solidFill>
                  <a:schemeClr val="bg1"/>
                </a:solidFill>
                <a:latin typeface="微软雅黑" panose="020B0503020204020204" charset="-122"/>
                <a:ea typeface="微软雅黑" panose="020B0503020204020204" charset="-122"/>
              </a:rPr>
              <a:t>编辑标题</a:t>
            </a:r>
            <a:endParaRPr lang="zh-CN" altLang="en-US" sz="1600" b="1" dirty="0">
              <a:solidFill>
                <a:schemeClr val="bg1"/>
              </a:solidFill>
              <a:latin typeface="微软雅黑" panose="020B0503020204020204" charset="-122"/>
              <a:ea typeface="微软雅黑" panose="020B0503020204020204" charset="-122"/>
            </a:endParaRPr>
          </a:p>
        </p:txBody>
      </p:sp>
      <p:sp>
        <p:nvSpPr>
          <p:cNvPr id="68" name="文本框 67"/>
          <p:cNvSpPr txBox="1"/>
          <p:nvPr/>
        </p:nvSpPr>
        <p:spPr>
          <a:xfrm>
            <a:off x="1753332" y="5884959"/>
            <a:ext cx="3669567" cy="532903"/>
          </a:xfrm>
          <a:prstGeom prst="rect">
            <a:avLst/>
          </a:prstGeom>
          <a:noFill/>
        </p:spPr>
        <p:txBody>
          <a:bodyPr wrap="square" rtlCol="0">
            <a:spAutoFit/>
          </a:bodyPr>
          <a:lstStyle/>
          <a:p>
            <a:pPr>
              <a:lnSpc>
                <a:spcPct val="125000"/>
              </a:lnSpc>
            </a:pPr>
            <a:r>
              <a:rPr lang="zh-CN" altLang="en-US" sz="1200" dirty="0">
                <a:solidFill>
                  <a:schemeClr val="bg1"/>
                </a:solidFill>
                <a:latin typeface="微软雅黑" panose="020B0503020204020204" charset="-122"/>
                <a:ea typeface="微软雅黑" panose="020B0503020204020204" charset="-122"/>
              </a:rPr>
              <a:t>点击文本框即可进行编辑输入相关内容点击文本框即可进行编辑输入相关内容</a:t>
            </a:r>
            <a:endParaRPr lang="zh-CN" altLang="en-US" sz="1200" dirty="0">
              <a:solidFill>
                <a:schemeClr val="bg1"/>
              </a:solidFill>
              <a:latin typeface="微软雅黑" panose="020B0503020204020204" charset="-122"/>
              <a:ea typeface="微软雅黑" panose="020B0503020204020204" charset="-122"/>
            </a:endParaRPr>
          </a:p>
        </p:txBody>
      </p:sp>
      <p:sp>
        <p:nvSpPr>
          <p:cNvPr id="69" name="文本框 68"/>
          <p:cNvSpPr txBox="1"/>
          <p:nvPr/>
        </p:nvSpPr>
        <p:spPr>
          <a:xfrm>
            <a:off x="1753333" y="5616215"/>
            <a:ext cx="1303994" cy="346769"/>
          </a:xfrm>
          <a:prstGeom prst="rect">
            <a:avLst/>
          </a:prstGeom>
          <a:noFill/>
        </p:spPr>
        <p:txBody>
          <a:bodyPr wrap="square" rtlCol="0">
            <a:spAutoFit/>
          </a:bodyPr>
          <a:lstStyle/>
          <a:p>
            <a:r>
              <a:rPr lang="zh-CN" altLang="en-US" sz="1600" b="1" dirty="0">
                <a:solidFill>
                  <a:schemeClr val="bg1"/>
                </a:solidFill>
                <a:latin typeface="微软雅黑" panose="020B0503020204020204" charset="-122"/>
                <a:ea typeface="微软雅黑" panose="020B0503020204020204" charset="-122"/>
              </a:rPr>
              <a:t>编辑标题</a:t>
            </a:r>
            <a:endParaRPr lang="zh-CN" altLang="en-US" sz="1600" b="1" dirty="0">
              <a:solidFill>
                <a:schemeClr val="bg1"/>
              </a:solidFill>
              <a:latin typeface="微软雅黑" panose="020B0503020204020204" charset="-122"/>
              <a:ea typeface="微软雅黑" panose="020B0503020204020204" charset="-122"/>
            </a:endParaRPr>
          </a:p>
        </p:txBody>
      </p:sp>
      <p:pic>
        <p:nvPicPr>
          <p:cNvPr id="74" name="图片 73"/>
          <p:cNvPicPr>
            <a:picLocks noChangeAspect="1"/>
          </p:cNvPicPr>
          <p:nvPr/>
        </p:nvPicPr>
        <p:blipFill rotWithShape="1">
          <a:blip r:embed="rId1">
            <a:extLst>
              <a:ext uri="{28A0092B-C50C-407E-A947-70E740481C1C}">
                <a14:useLocalDpi xmlns:a14="http://schemas.microsoft.com/office/drawing/2010/main" val="0"/>
              </a:ext>
            </a:extLst>
          </a:blip>
          <a:srcRect l="10128" r="25058"/>
          <a:stretch>
            <a:fillRect/>
          </a:stretch>
        </p:blipFill>
        <p:spPr>
          <a:xfrm>
            <a:off x="0" y="0"/>
            <a:ext cx="12192000" cy="6858000"/>
          </a:xfrm>
          <a:prstGeom prst="rect">
            <a:avLst/>
          </a:prstGeom>
        </p:spPr>
      </p:pic>
      <p:pic>
        <p:nvPicPr>
          <p:cNvPr id="75" name="图片 74"/>
          <p:cNvPicPr>
            <a:picLocks noChangeAspect="1"/>
          </p:cNvPicPr>
          <p:nvPr/>
        </p:nvPicPr>
        <p:blipFill rotWithShape="1">
          <a:blip r:embed="rId2">
            <a:extLst>
              <a:ext uri="{28A0092B-C50C-407E-A947-70E740481C1C}">
                <a14:useLocalDpi xmlns:a14="http://schemas.microsoft.com/office/drawing/2010/main" val="0"/>
              </a:ext>
            </a:extLst>
          </a:blip>
          <a:srcRect l="7402" r="49343"/>
          <a:stretch>
            <a:fillRect/>
          </a:stretch>
        </p:blipFill>
        <p:spPr>
          <a:xfrm flipH="1">
            <a:off x="6492240" y="1"/>
            <a:ext cx="5699760" cy="6858000"/>
          </a:xfrm>
          <a:prstGeom prst="rect">
            <a:avLst/>
          </a:prstGeom>
        </p:spPr>
      </p:pic>
      <p:pic>
        <p:nvPicPr>
          <p:cNvPr id="76" name="图片 7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4422560"/>
            <a:ext cx="3114980" cy="2435439"/>
          </a:xfrm>
          <a:prstGeom prst="rect">
            <a:avLst/>
          </a:prstGeom>
        </p:spPr>
      </p:pic>
      <p:sp>
        <p:nvSpPr>
          <p:cNvPr id="77" name="矩形 76"/>
          <p:cNvSpPr/>
          <p:nvPr/>
        </p:nvSpPr>
        <p:spPr>
          <a:xfrm>
            <a:off x="3205480" y="2626360"/>
            <a:ext cx="4469130" cy="1168400"/>
          </a:xfrm>
          <a:prstGeom prst="rect">
            <a:avLst/>
          </a:prstGeom>
        </p:spPr>
        <p:txBody>
          <a:bodyPr wrap="square">
            <a:spAutoFit/>
          </a:bodyPr>
          <a:p>
            <a:pPr algn="dist">
              <a:lnSpc>
                <a:spcPct val="175000"/>
              </a:lnSpc>
            </a:pPr>
            <a:r>
              <a:rPr lang="en-US" altLang="zh-CN" sz="4000" dirty="0">
                <a:solidFill>
                  <a:schemeClr val="bg1"/>
                </a:solidFill>
                <a:latin typeface="微软雅黑" panose="020B0503020204020204" charset="-122"/>
                <a:ea typeface="微软雅黑" panose="020B0503020204020204" charset="-122"/>
              </a:rPr>
              <a:t>08.</a:t>
            </a:r>
            <a:r>
              <a:rPr lang="zh-CN" altLang="en-US" sz="4000" dirty="0">
                <a:solidFill>
                  <a:schemeClr val="bg1"/>
                </a:solidFill>
                <a:latin typeface="微软雅黑" panose="020B0503020204020204" charset="-122"/>
                <a:ea typeface="微软雅黑" panose="020B0503020204020204" charset="-122"/>
              </a:rPr>
              <a:t>直接退出系统</a:t>
            </a:r>
            <a:endParaRPr lang="zh-CN" altLang="en-US" sz="4000" dirty="0">
              <a:solidFill>
                <a:schemeClr val="bg1"/>
              </a:solidFill>
              <a:latin typeface="微软雅黑" panose="020B0503020204020204" charset="-122"/>
              <a:ea typeface="微软雅黑" panose="020B050302020402020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l="10128" r="25058"/>
          <a:stretch>
            <a:fillRect/>
          </a:stretch>
        </p:blipFill>
        <p:spPr>
          <a:xfrm>
            <a:off x="0" y="0"/>
            <a:ext cx="12192000" cy="6858000"/>
          </a:xfrm>
          <a:prstGeom prst="rect">
            <a:avLst/>
          </a:prstGeom>
        </p:spPr>
      </p:pic>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l="7402" r="49343"/>
          <a:stretch>
            <a:fillRect/>
          </a:stretch>
        </p:blipFill>
        <p:spPr>
          <a:xfrm flipH="1">
            <a:off x="6492240" y="1"/>
            <a:ext cx="5699760" cy="6858000"/>
          </a:xfrm>
          <a:prstGeom prst="rect">
            <a:avLst/>
          </a:prstGeom>
        </p:spPr>
      </p:pic>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4422560"/>
            <a:ext cx="3114980" cy="2435439"/>
          </a:xfrm>
          <a:prstGeom prst="rect">
            <a:avLst/>
          </a:prstGeom>
        </p:spPr>
      </p:pic>
      <p:sp>
        <p:nvSpPr>
          <p:cNvPr id="47" name="文本框 46"/>
          <p:cNvSpPr txBox="1"/>
          <p:nvPr/>
        </p:nvSpPr>
        <p:spPr>
          <a:xfrm>
            <a:off x="484724" y="1937351"/>
            <a:ext cx="9390795" cy="101566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6000" dirty="0">
                <a:gradFill>
                  <a:gsLst>
                    <a:gs pos="0">
                      <a:srgbClr val="CCE7EC"/>
                    </a:gs>
                    <a:gs pos="100000">
                      <a:schemeClr val="bg1"/>
                    </a:gs>
                  </a:gsLst>
                  <a:lin ang="2400000" scaled="0"/>
                </a:gradFill>
                <a:effectLst>
                  <a:outerShdw blurRad="38100" dist="38100" dir="2700000" algn="tl">
                    <a:srgbClr val="000000">
                      <a:alpha val="43137"/>
                    </a:srgbClr>
                  </a:outerShdw>
                </a:effectLst>
                <a:latin typeface="方正大标宋简体" panose="02010601030101010101" pitchFamily="2" charset="-122"/>
                <a:ea typeface="方正大标宋简体" panose="02010601030101010101" pitchFamily="2" charset="-122"/>
              </a:rPr>
              <a:t>汇报完毕</a:t>
            </a:r>
            <a:r>
              <a:rPr lang="en-US" altLang="zh-CN" sz="6000" dirty="0">
                <a:gradFill>
                  <a:gsLst>
                    <a:gs pos="0">
                      <a:srgbClr val="CCE7EC"/>
                    </a:gs>
                    <a:gs pos="100000">
                      <a:schemeClr val="bg1"/>
                    </a:gs>
                  </a:gsLst>
                  <a:lin ang="2400000" scaled="0"/>
                </a:gradFill>
                <a:effectLst>
                  <a:outerShdw blurRad="38100" dist="38100" dir="2700000" algn="tl">
                    <a:srgbClr val="000000">
                      <a:alpha val="43137"/>
                    </a:srgbClr>
                  </a:outerShdw>
                </a:effectLst>
                <a:latin typeface="方正大标宋简体" panose="02010601030101010101" pitchFamily="2" charset="-122"/>
                <a:ea typeface="方正大标宋简体" panose="02010601030101010101" pitchFamily="2" charset="-122"/>
              </a:rPr>
              <a:t>·</a:t>
            </a:r>
            <a:r>
              <a:rPr lang="zh-CN" altLang="en-US" sz="6000" dirty="0">
                <a:gradFill>
                  <a:gsLst>
                    <a:gs pos="0">
                      <a:srgbClr val="CCE7EC"/>
                    </a:gs>
                    <a:gs pos="100000">
                      <a:schemeClr val="bg1"/>
                    </a:gs>
                  </a:gsLst>
                  <a:lin ang="2400000" scaled="0"/>
                </a:gradFill>
                <a:effectLst>
                  <a:outerShdw blurRad="38100" dist="38100" dir="2700000" algn="tl">
                    <a:srgbClr val="000000">
                      <a:alpha val="43137"/>
                    </a:srgbClr>
                  </a:outerShdw>
                </a:effectLst>
                <a:latin typeface="方正大标宋简体" panose="02010601030101010101" pitchFamily="2" charset="-122"/>
                <a:ea typeface="方正大标宋简体" panose="02010601030101010101" pitchFamily="2" charset="-122"/>
              </a:rPr>
              <a:t>谢谢观看</a:t>
            </a:r>
            <a:endParaRPr lang="zh-CN" altLang="en-US" sz="6000" dirty="0">
              <a:gradFill>
                <a:gsLst>
                  <a:gs pos="0">
                    <a:srgbClr val="CCE7EC"/>
                  </a:gs>
                  <a:gs pos="100000">
                    <a:schemeClr val="bg1"/>
                  </a:gs>
                </a:gsLst>
                <a:lin ang="2400000" scaled="0"/>
              </a:gradFill>
              <a:effectLst>
                <a:outerShdw blurRad="38100" dist="38100" dir="2700000" algn="tl">
                  <a:srgbClr val="000000">
                    <a:alpha val="43137"/>
                  </a:srgbClr>
                </a:outerShdw>
              </a:effectLst>
              <a:latin typeface="方正大标宋简体" panose="02010601030101010101" pitchFamily="2" charset="-122"/>
              <a:ea typeface="方正大标宋简体" panose="02010601030101010101" pitchFamily="2"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rotWithShape="1">
          <a:blip r:embed="rId1">
            <a:extLst>
              <a:ext uri="{28A0092B-C50C-407E-A947-70E740481C1C}">
                <a14:useLocalDpi xmlns:a14="http://schemas.microsoft.com/office/drawing/2010/main" val="0"/>
              </a:ext>
            </a:extLst>
          </a:blip>
          <a:srcRect l="10128" r="25058"/>
          <a:stretch>
            <a:fillRect/>
          </a:stretch>
        </p:blipFill>
        <p:spPr>
          <a:xfrm>
            <a:off x="0" y="0"/>
            <a:ext cx="12192000" cy="6858000"/>
          </a:xfrm>
          <a:prstGeom prst="rect">
            <a:avLst/>
          </a:prstGeom>
        </p:spPr>
      </p:pic>
      <p:pic>
        <p:nvPicPr>
          <p:cNvPr id="7" name="图片 6"/>
          <p:cNvPicPr>
            <a:picLocks noChangeAspect="1"/>
          </p:cNvPicPr>
          <p:nvPr/>
        </p:nvPicPr>
        <p:blipFill rotWithShape="1">
          <a:blip r:embed="rId2">
            <a:extLst>
              <a:ext uri="{28A0092B-C50C-407E-A947-70E740481C1C}">
                <a14:useLocalDpi xmlns:a14="http://schemas.microsoft.com/office/drawing/2010/main" val="0"/>
              </a:ext>
            </a:extLst>
          </a:blip>
          <a:srcRect l="7402" r="49343"/>
          <a:stretch>
            <a:fillRect/>
          </a:stretch>
        </p:blipFill>
        <p:spPr>
          <a:xfrm flipH="1">
            <a:off x="6492240" y="1"/>
            <a:ext cx="5699760" cy="6858000"/>
          </a:xfrm>
          <a:prstGeom prst="rect">
            <a:avLst/>
          </a:prstGeom>
        </p:spPr>
      </p:pic>
      <p:pic>
        <p:nvPicPr>
          <p:cNvPr id="9" name="图片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4422560"/>
            <a:ext cx="3114980" cy="2435439"/>
          </a:xfrm>
          <a:prstGeom prst="rect">
            <a:avLst/>
          </a:prstGeom>
        </p:spPr>
      </p:pic>
      <p:sp>
        <p:nvSpPr>
          <p:cNvPr id="16" name="矩形 15"/>
          <p:cNvSpPr/>
          <p:nvPr/>
        </p:nvSpPr>
        <p:spPr>
          <a:xfrm>
            <a:off x="955040" y="2602865"/>
            <a:ext cx="3821430" cy="460375"/>
          </a:xfrm>
          <a:prstGeom prst="rect">
            <a:avLst/>
          </a:prstGeom>
        </p:spPr>
        <p:txBody>
          <a:bodyPr wrap="square">
            <a:spAutoFit/>
          </a:bodyPr>
          <a:lstStyle/>
          <a:p>
            <a:pPr algn="dist"/>
            <a:r>
              <a:rPr lang="zh-CN" altLang="en-US" sz="2400" dirty="0">
                <a:solidFill>
                  <a:schemeClr val="bg1"/>
                </a:solidFill>
                <a:latin typeface="微软雅黑" panose="020B0503020204020204" charset="-122"/>
                <a:ea typeface="微软雅黑" panose="020B0503020204020204" charset="-122"/>
              </a:rPr>
              <a:t>指导老师：周海军</a:t>
            </a:r>
            <a:endParaRPr lang="zh-CN" altLang="en-US" sz="2400" dirty="0">
              <a:solidFill>
                <a:schemeClr val="bg1"/>
              </a:solidFill>
              <a:latin typeface="微软雅黑" panose="020B0503020204020204" charset="-122"/>
              <a:ea typeface="微软雅黑" panose="020B0503020204020204" charset="-122"/>
            </a:endParaRPr>
          </a:p>
        </p:txBody>
      </p:sp>
      <p:sp>
        <p:nvSpPr>
          <p:cNvPr id="18" name="矩形 17"/>
          <p:cNvSpPr/>
          <p:nvPr/>
        </p:nvSpPr>
        <p:spPr>
          <a:xfrm>
            <a:off x="1038860" y="3282950"/>
            <a:ext cx="3721100" cy="460375"/>
          </a:xfrm>
          <a:prstGeom prst="rect">
            <a:avLst/>
          </a:prstGeom>
        </p:spPr>
        <p:txBody>
          <a:bodyPr wrap="square">
            <a:spAutoFit/>
          </a:bodyPr>
          <a:lstStyle/>
          <a:p>
            <a:pPr algn="dist"/>
            <a:r>
              <a:rPr lang="zh-CN" altLang="en-US" sz="2400" dirty="0">
                <a:solidFill>
                  <a:schemeClr val="bg1"/>
                </a:solidFill>
                <a:latin typeface="微软雅黑" panose="020B0503020204020204" charset="-122"/>
                <a:ea typeface="微软雅黑" panose="020B0503020204020204" charset="-122"/>
              </a:rPr>
              <a:t>组长：邵苗慧</a:t>
            </a:r>
            <a:endParaRPr lang="zh-CN" altLang="en-US" sz="2400" dirty="0">
              <a:solidFill>
                <a:schemeClr val="bg1"/>
              </a:solidFill>
              <a:latin typeface="微软雅黑" panose="020B0503020204020204" charset="-122"/>
              <a:ea typeface="微软雅黑" panose="020B0503020204020204" charset="-122"/>
            </a:endParaRPr>
          </a:p>
        </p:txBody>
      </p:sp>
      <p:sp>
        <p:nvSpPr>
          <p:cNvPr id="19" name="矩形 18"/>
          <p:cNvSpPr/>
          <p:nvPr/>
        </p:nvSpPr>
        <p:spPr>
          <a:xfrm>
            <a:off x="954405" y="3962400"/>
            <a:ext cx="5883910" cy="460375"/>
          </a:xfrm>
          <a:prstGeom prst="rect">
            <a:avLst/>
          </a:prstGeom>
        </p:spPr>
        <p:txBody>
          <a:bodyPr wrap="square">
            <a:spAutoFit/>
          </a:bodyPr>
          <a:lstStyle/>
          <a:p>
            <a:pPr algn="dist"/>
            <a:r>
              <a:rPr lang="zh-CN" altLang="en-US" sz="2400" dirty="0">
                <a:solidFill>
                  <a:schemeClr val="bg1"/>
                </a:solidFill>
                <a:latin typeface="微软雅黑" panose="020B0503020204020204" charset="-122"/>
                <a:ea typeface="微软雅黑" panose="020B0503020204020204" charset="-122"/>
              </a:rPr>
              <a:t>组员：吴海龙 张宁静  </a:t>
            </a:r>
            <a:endParaRPr lang="zh-CN" altLang="en-US" sz="2400" dirty="0">
              <a:solidFill>
                <a:schemeClr val="bg1"/>
              </a:solidFill>
              <a:latin typeface="微软雅黑" panose="020B0503020204020204" charset="-122"/>
              <a:ea typeface="微软雅黑" panose="020B0503020204020204" charset="-122"/>
            </a:endParaRPr>
          </a:p>
        </p:txBody>
      </p:sp>
      <p:sp>
        <p:nvSpPr>
          <p:cNvPr id="21" name="文本框 20"/>
          <p:cNvSpPr txBox="1"/>
          <p:nvPr/>
        </p:nvSpPr>
        <p:spPr>
          <a:xfrm>
            <a:off x="1039111" y="2021824"/>
            <a:ext cx="1914476" cy="368300"/>
          </a:xfrm>
          <a:prstGeom prst="rect">
            <a:avLst/>
          </a:prstGeom>
          <a:noFill/>
        </p:spPr>
        <p:txBody>
          <a:bodyPr wrap="square" rtlCol="0">
            <a:spAutoFit/>
          </a:bodyPr>
          <a:lstStyle/>
          <a:p>
            <a:pPr algn="dist"/>
            <a:r>
              <a:rPr lang="zh-CN" altLang="en-US" dirty="0">
                <a:solidFill>
                  <a:schemeClr val="bg1"/>
                </a:solidFill>
                <a:latin typeface="华文细黑" panose="02010600040101010101" pitchFamily="2" charset="-122"/>
                <a:ea typeface="华文细黑" panose="02010600040101010101" pitchFamily="2" charset="-122"/>
                <a:cs typeface="Arial" panose="020B0604020202020204" pitchFamily="34" charset="0"/>
              </a:rPr>
              <a:t>团队情况</a:t>
            </a:r>
            <a:endParaRPr lang="zh-CN" altLang="en-US"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10" name="文本框 9"/>
          <p:cNvSpPr txBox="1"/>
          <p:nvPr/>
        </p:nvSpPr>
        <p:spPr>
          <a:xfrm>
            <a:off x="955040" y="114300"/>
            <a:ext cx="9970135" cy="101473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6000" dirty="0">
                <a:gradFill>
                  <a:gsLst>
                    <a:gs pos="0">
                      <a:srgbClr val="CCE7EC"/>
                    </a:gs>
                    <a:gs pos="100000">
                      <a:schemeClr val="bg1"/>
                    </a:gs>
                  </a:gsLst>
                  <a:lin ang="2400000" scaled="0"/>
                </a:gradFill>
                <a:effectLst>
                  <a:outerShdw blurRad="38100" dist="38100" dir="2700000" algn="tl">
                    <a:srgbClr val="000000">
                      <a:alpha val="43137"/>
                    </a:srgbClr>
                  </a:outerShdw>
                </a:effectLst>
                <a:latin typeface="方正大标宋简体" panose="02010601030101010101" pitchFamily="2" charset="-122"/>
                <a:ea typeface="方正大标宋简体" panose="02010601030101010101" pitchFamily="2" charset="-122"/>
              </a:rPr>
              <a:t>LibManage</a:t>
            </a:r>
            <a:endParaRPr lang="en-US" altLang="zh-CN" sz="6000" dirty="0">
              <a:gradFill>
                <a:gsLst>
                  <a:gs pos="0">
                    <a:srgbClr val="CCE7EC"/>
                  </a:gs>
                  <a:gs pos="100000">
                    <a:schemeClr val="bg1"/>
                  </a:gs>
                </a:gsLst>
                <a:lin ang="2400000" scaled="0"/>
              </a:gradFill>
              <a:effectLst>
                <a:outerShdw blurRad="38100" dist="38100" dir="2700000" algn="tl">
                  <a:srgbClr val="000000">
                    <a:alpha val="43137"/>
                  </a:srgbClr>
                </a:outerShdw>
              </a:effectLst>
              <a:latin typeface="方正大标宋简体" panose="02010601030101010101" pitchFamily="2" charset="-122"/>
              <a:ea typeface="方正大标宋简体" panose="02010601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000" fill="hold">
                                          <p:stCondLst>
                                            <p:cond delay="0"/>
                                          </p:stCondLst>
                                        </p:cTn>
                                        <p:tgtEl>
                                          <p:spTgt spid="10">
                                            <p:txEl>
                                              <p:pRg st="0" end="0"/>
                                            </p:txEl>
                                          </p:spTgt>
                                        </p:tgtEl>
                                        <p:attrNameLst>
                                          <p:attrName>style.visibility</p:attrName>
                                        </p:attrNameLst>
                                      </p:cBhvr>
                                      <p:to>
                                        <p:strVal val="visible"/>
                                      </p:to>
                                    </p:set>
                                    <p:animEffect transition="in" filter="blinds(horizontal)">
                                      <p:cBhvr>
                                        <p:cTn id="7" dur="10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nodeType="clickEffect">
                                  <p:stCondLst>
                                    <p:cond delay="0"/>
                                  </p:stCondLst>
                                  <p:childTnLst>
                                    <p:set>
                                      <p:cBhvr>
                                        <p:cTn id="15" dur="1000" fill="hold">
                                          <p:stCondLst>
                                            <p:cond delay="0"/>
                                          </p:stCondLst>
                                        </p:cTn>
                                        <p:tgtEl>
                                          <p:spTgt spid="16">
                                            <p:txEl>
                                              <p:pRg st="0" end="0"/>
                                            </p:txEl>
                                          </p:spTgt>
                                        </p:tgtEl>
                                        <p:attrNameLst>
                                          <p:attrName>style.visibility</p:attrName>
                                        </p:attrNameLst>
                                      </p:cBhvr>
                                      <p:to>
                                        <p:strVal val="visible"/>
                                      </p:to>
                                    </p:set>
                                    <p:animEffect transition="in" filter="blinds(horizontal)">
                                      <p:cBhvr>
                                        <p:cTn id="16" dur="1000"/>
                                        <p:tgtEl>
                                          <p:spTgt spid="16">
                                            <p:txEl>
                                              <p:pRg st="0" end="0"/>
                                            </p:txEl>
                                          </p:spTgt>
                                        </p:tgtEl>
                                      </p:cBhvr>
                                    </p:animEffect>
                                  </p:childTnLst>
                                </p:cTn>
                              </p:par>
                            </p:childTnLst>
                          </p:cTn>
                        </p:par>
                        <p:par>
                          <p:cTn id="17" fill="hold">
                            <p:stCondLst>
                              <p:cond delay="1000"/>
                            </p:stCondLst>
                            <p:childTnLst>
                              <p:par>
                                <p:cTn id="18" presetID="3" presetClass="entr" presetSubtype="10" fill="hold" grpId="0" nodeType="afterEffect">
                                  <p:stCondLst>
                                    <p:cond delay="0"/>
                                  </p:stCondLst>
                                  <p:childTnLst>
                                    <p:set>
                                      <p:cBhvr>
                                        <p:cTn id="19" dur="1000" fill="hold">
                                          <p:stCondLst>
                                            <p:cond delay="0"/>
                                          </p:stCondLst>
                                        </p:cTn>
                                        <p:tgtEl>
                                          <p:spTgt spid="18"/>
                                        </p:tgtEl>
                                        <p:attrNameLst>
                                          <p:attrName>style.visibility</p:attrName>
                                        </p:attrNameLst>
                                      </p:cBhvr>
                                      <p:to>
                                        <p:strVal val="visible"/>
                                      </p:to>
                                    </p:set>
                                    <p:animEffect transition="in" filter="blinds(horizontal)">
                                      <p:cBhvr>
                                        <p:cTn id="20" dur="1000"/>
                                        <p:tgtEl>
                                          <p:spTgt spid="18"/>
                                        </p:tgtEl>
                                      </p:cBhvr>
                                    </p:animEffect>
                                  </p:childTnLst>
                                </p:cTn>
                              </p:par>
                            </p:childTnLst>
                          </p:cTn>
                        </p:par>
                        <p:par>
                          <p:cTn id="21" fill="hold">
                            <p:stCondLst>
                              <p:cond delay="2000"/>
                            </p:stCondLst>
                            <p:childTnLst>
                              <p:par>
                                <p:cTn id="22" presetID="3" presetClass="entr" presetSubtype="10" fill="hold" grpId="0" nodeType="afterEffect">
                                  <p:stCondLst>
                                    <p:cond delay="0"/>
                                  </p:stCondLst>
                                  <p:childTnLst>
                                    <p:set>
                                      <p:cBhvr>
                                        <p:cTn id="23" dur="1000" fill="hold">
                                          <p:stCondLst>
                                            <p:cond delay="0"/>
                                          </p:stCondLst>
                                        </p:cTn>
                                        <p:tgtEl>
                                          <p:spTgt spid="19"/>
                                        </p:tgtEl>
                                        <p:attrNameLst>
                                          <p:attrName>style.visibility</p:attrName>
                                        </p:attrNameLst>
                                      </p:cBhvr>
                                      <p:to>
                                        <p:strVal val="visible"/>
                                      </p:to>
                                    </p:set>
                                    <p:animEffect transition="in" filter="blinds(horizontal)">
                                      <p:cBhvr>
                                        <p:cTn id="24"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P spid="19" grpId="0"/>
      <p:bldP spid="19" grpId="1"/>
      <p:bldP spid="2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srcRect t="15254"/>
          <a:stretch>
            <a:fillRect/>
          </a:stretch>
        </p:blipFill>
        <p:spPr>
          <a:xfrm>
            <a:off x="0" y="0"/>
            <a:ext cx="12192000" cy="6857999"/>
          </a:xfrm>
          <a:prstGeom prst="rect">
            <a:avLst/>
          </a:prstGeom>
        </p:spPr>
      </p:pic>
      <p:sp>
        <p:nvSpPr>
          <p:cNvPr id="12" name="矩形 11"/>
          <p:cNvSpPr/>
          <p:nvPr/>
        </p:nvSpPr>
        <p:spPr>
          <a:xfrm>
            <a:off x="8133643" y="909320"/>
            <a:ext cx="3118125" cy="650306"/>
          </a:xfrm>
          <a:prstGeom prst="rect">
            <a:avLst/>
          </a:prstGeom>
        </p:spPr>
        <p:txBody>
          <a:bodyPr wrap="square">
            <a:spAutoFit/>
          </a:bodyPr>
          <a:lstStyle/>
          <a:p>
            <a:pPr algn="dist">
              <a:lnSpc>
                <a:spcPct val="175000"/>
              </a:lnSpc>
            </a:pPr>
            <a:r>
              <a:rPr lang="en-US" altLang="zh-CN" sz="2400" dirty="0">
                <a:solidFill>
                  <a:schemeClr val="bg1"/>
                </a:solidFill>
                <a:latin typeface="微软雅黑" panose="020B0503020204020204" charset="-122"/>
                <a:ea typeface="微软雅黑" panose="020B0503020204020204" charset="-122"/>
              </a:rPr>
              <a:t>01.</a:t>
            </a:r>
            <a:r>
              <a:rPr lang="zh-CN" altLang="en-US" sz="2400" dirty="0">
                <a:solidFill>
                  <a:schemeClr val="bg1"/>
                </a:solidFill>
                <a:latin typeface="微软雅黑" panose="020B0503020204020204" charset="-122"/>
                <a:ea typeface="微软雅黑" panose="020B0503020204020204" charset="-122"/>
              </a:rPr>
              <a:t>工作完成情况</a:t>
            </a:r>
            <a:endParaRPr lang="zh-CN" altLang="en-US" sz="2400" dirty="0">
              <a:solidFill>
                <a:schemeClr val="bg1"/>
              </a:solidFill>
              <a:latin typeface="微软雅黑" panose="020B0503020204020204" charset="-122"/>
              <a:ea typeface="微软雅黑" panose="020B0503020204020204" charset="-122"/>
            </a:endParaRPr>
          </a:p>
        </p:txBody>
      </p:sp>
      <p:sp>
        <p:nvSpPr>
          <p:cNvPr id="13" name="文本框 12"/>
          <p:cNvSpPr txBox="1"/>
          <p:nvPr/>
        </p:nvSpPr>
        <p:spPr>
          <a:xfrm>
            <a:off x="7946953" y="2023812"/>
            <a:ext cx="3118125" cy="307777"/>
          </a:xfrm>
          <a:prstGeom prst="snip1Rect">
            <a:avLst>
              <a:gd name="adj" fmla="val 0"/>
            </a:avLst>
          </a:prstGeom>
          <a:noFill/>
          <a:ln w="28575">
            <a:noFill/>
          </a:ln>
        </p:spPr>
        <p:txBody>
          <a:bodyPr wrap="square" rtlCol="0">
            <a:spAutoFit/>
          </a:bodyPr>
          <a:lstStyle/>
          <a:p>
            <a:pPr algn="dist"/>
            <a:r>
              <a:rPr lang="en-US" altLang="zh-CN" sz="1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Work completion</a:t>
            </a:r>
            <a:endParaRPr lang="en-US" altLang="zh-CN" sz="1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7" name="文本框 6"/>
          <p:cNvSpPr txBox="1"/>
          <p:nvPr/>
        </p:nvSpPr>
        <p:spPr>
          <a:xfrm>
            <a:off x="6792864" y="2492616"/>
            <a:ext cx="3802744" cy="763735"/>
          </a:xfrm>
          <a:prstGeom prst="rect">
            <a:avLst/>
          </a:prstGeom>
          <a:noFill/>
        </p:spPr>
        <p:txBody>
          <a:bodyPr wrap="square" rtlCol="0">
            <a:spAutoFit/>
          </a:bodyPr>
          <a:lstStyle/>
          <a:p>
            <a:pPr>
              <a:lnSpc>
                <a:spcPct val="125000"/>
              </a:lnSpc>
            </a:pPr>
            <a:r>
              <a:rPr lang="zh-CN" altLang="en-US" sz="1200" dirty="0">
                <a:solidFill>
                  <a:schemeClr val="bg1"/>
                </a:solidFill>
                <a:latin typeface="微软雅黑" panose="020B0503020204020204" charset="-122"/>
                <a:ea typeface="微软雅黑" panose="020B0503020204020204" charset="-122"/>
              </a:rPr>
              <a:t>点击文本框即可进行编辑输入相关内容点击文本框即可进行编辑输入相关内容点击文本框即可进行编辑输入相关内容</a:t>
            </a:r>
            <a:endParaRPr lang="zh-CN" altLang="en-US" sz="1200" dirty="0">
              <a:solidFill>
                <a:schemeClr val="bg1"/>
              </a:solidFill>
              <a:latin typeface="微软雅黑" panose="020B0503020204020204" charset="-122"/>
              <a:ea typeface="微软雅黑" panose="020B0503020204020204" charset="-122"/>
            </a:endParaRPr>
          </a:p>
        </p:txBody>
      </p:sp>
      <p:sp>
        <p:nvSpPr>
          <p:cNvPr id="8" name="文本框 7"/>
          <p:cNvSpPr txBox="1"/>
          <p:nvPr/>
        </p:nvSpPr>
        <p:spPr>
          <a:xfrm>
            <a:off x="6792864" y="2186384"/>
            <a:ext cx="1154273" cy="338554"/>
          </a:xfrm>
          <a:prstGeom prst="rect">
            <a:avLst/>
          </a:prstGeom>
          <a:noFill/>
        </p:spPr>
        <p:txBody>
          <a:bodyPr wrap="square" rtlCol="0">
            <a:spAutoFit/>
          </a:bodyPr>
          <a:lstStyle/>
          <a:p>
            <a:r>
              <a:rPr lang="zh-CN" altLang="en-US" sz="1600" b="1" dirty="0">
                <a:solidFill>
                  <a:schemeClr val="bg1"/>
                </a:solidFill>
                <a:latin typeface="微软雅黑" panose="020B0503020204020204" charset="-122"/>
                <a:ea typeface="微软雅黑" panose="020B0503020204020204" charset="-122"/>
              </a:rPr>
              <a:t>编辑标题</a:t>
            </a:r>
            <a:endParaRPr lang="zh-CN" altLang="en-US" sz="1600" b="1" dirty="0">
              <a:solidFill>
                <a:schemeClr val="bg1"/>
              </a:solidFill>
              <a:latin typeface="微软雅黑" panose="020B0503020204020204" charset="-122"/>
              <a:ea typeface="微软雅黑" panose="020B0503020204020204" charset="-122"/>
            </a:endParaRPr>
          </a:p>
        </p:txBody>
      </p:sp>
      <p:sp>
        <p:nvSpPr>
          <p:cNvPr id="9" name="Shape 717"/>
          <p:cNvSpPr txBox="1"/>
          <p:nvPr/>
        </p:nvSpPr>
        <p:spPr>
          <a:xfrm>
            <a:off x="6906235" y="3965748"/>
            <a:ext cx="3689373" cy="1797733"/>
          </a:xfrm>
          <a:prstGeom prst="rect">
            <a:avLst/>
          </a:prstGeom>
          <a:noFill/>
          <a:ln>
            <a:noFill/>
          </a:ln>
        </p:spPr>
        <p:txBody>
          <a:bodyPr lIns="0" tIns="0" rIns="0" bIns="0" anchor="t" anchorCtr="0">
            <a:noAutofit/>
          </a:bodyPr>
          <a:lstStyle/>
          <a:p>
            <a:pPr>
              <a:lnSpc>
                <a:spcPct val="150000"/>
              </a:lnSpc>
              <a:defRPr/>
            </a:pPr>
            <a:r>
              <a:rPr lang="en-US" altLang="zh-CN" sz="1100" dirty="0">
                <a:solidFill>
                  <a:schemeClr val="bg1"/>
                </a:solidFill>
                <a:latin typeface="Arial" panose="020B0604020202020204" pitchFamily="34" charset="0"/>
                <a:cs typeface="Arial" panose="020B0604020202020204" pitchFamily="34" charset="0"/>
              </a:rPr>
              <a:t>A company is an association or collection of individuals, whether natural persons, legal persons, or a mixture of both a company is an association or collection of individuals, whether natural persons, legal persons, or a mixture of both a company is an association or collection of individuals, whether natural persons, legal persons, or a mixture of both </a:t>
            </a:r>
            <a:endParaRPr lang="en-US" altLang="zh-CN" sz="1100" dirty="0">
              <a:solidFill>
                <a:schemeClr val="bg1"/>
              </a:solidFill>
              <a:latin typeface="Arial" panose="020B0604020202020204" pitchFamily="34" charset="0"/>
              <a:cs typeface="Arial" panose="020B0604020202020204" pitchFamily="34" charset="0"/>
            </a:endParaRPr>
          </a:p>
          <a:p>
            <a:pPr>
              <a:lnSpc>
                <a:spcPct val="150000"/>
              </a:lnSpc>
              <a:defRPr/>
            </a:pPr>
            <a:endParaRPr lang="en-US" altLang="zh-CN" sz="1100" dirty="0">
              <a:solidFill>
                <a:schemeClr val="bg1"/>
              </a:solidFill>
              <a:latin typeface="Arial" panose="020B0604020202020204" pitchFamily="34" charset="0"/>
              <a:cs typeface="Arial" panose="020B0604020202020204" pitchFamily="34" charset="0"/>
            </a:endParaRPr>
          </a:p>
          <a:p>
            <a:pPr>
              <a:lnSpc>
                <a:spcPct val="150000"/>
              </a:lnSpc>
              <a:defRPr/>
            </a:pPr>
            <a:endParaRPr lang="en-US" altLang="zh-CN" sz="1100" dirty="0">
              <a:solidFill>
                <a:schemeClr val="bg1"/>
              </a:solidFill>
              <a:latin typeface="Arial" panose="020B0604020202020204" pitchFamily="34" charset="0"/>
              <a:cs typeface="Arial" panose="020B0604020202020204" pitchFamily="34" charset="0"/>
            </a:endParaRPr>
          </a:p>
          <a:p>
            <a:pPr>
              <a:lnSpc>
                <a:spcPct val="150000"/>
              </a:lnSpc>
              <a:defRPr/>
            </a:pPr>
            <a:endParaRPr lang="en-US" altLang="zh-CN" sz="1100" dirty="0">
              <a:solidFill>
                <a:schemeClr val="bg1"/>
              </a:solidFill>
            </a:endParaRPr>
          </a:p>
        </p:txBody>
      </p:sp>
      <p:sp>
        <p:nvSpPr>
          <p:cNvPr id="10" name="文本框 9"/>
          <p:cNvSpPr txBox="1"/>
          <p:nvPr/>
        </p:nvSpPr>
        <p:spPr>
          <a:xfrm>
            <a:off x="6792864" y="3653398"/>
            <a:ext cx="1509486" cy="338554"/>
          </a:xfrm>
          <a:prstGeom prst="rect">
            <a:avLst/>
          </a:prstGeom>
          <a:noFill/>
        </p:spPr>
        <p:txBody>
          <a:bodyPr wrap="square" rtlCol="0">
            <a:spAutoFit/>
          </a:bodyPr>
          <a:lstStyle/>
          <a:p>
            <a:r>
              <a:rPr lang="en-US" altLang="zh-CN" sz="1600" b="1" dirty="0">
                <a:solidFill>
                  <a:schemeClr val="bg1"/>
                </a:solidFill>
                <a:latin typeface="微软雅黑" panose="020B0503020204020204" charset="-122"/>
                <a:ea typeface="微软雅黑" panose="020B0503020204020204" charset="-122"/>
              </a:rPr>
              <a:t>TITLE HERE</a:t>
            </a:r>
            <a:endParaRPr lang="zh-CN" altLang="en-US" sz="1600" b="1" dirty="0">
              <a:solidFill>
                <a:schemeClr val="bg1"/>
              </a:solidFill>
              <a:latin typeface="微软雅黑" panose="020B0503020204020204" charset="-122"/>
              <a:ea typeface="微软雅黑" panose="020B0503020204020204" charset="-122"/>
            </a:endParaRPr>
          </a:p>
        </p:txBody>
      </p:sp>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10128" r="25058"/>
          <a:stretch>
            <a:fillRect/>
          </a:stretch>
        </p:blipFill>
        <p:spPr>
          <a:xfrm>
            <a:off x="0" y="0"/>
            <a:ext cx="12192000" cy="6858000"/>
          </a:xfrm>
          <a:prstGeom prst="rect">
            <a:avLst/>
          </a:prstGeom>
        </p:spPr>
      </p:pic>
      <p:pic>
        <p:nvPicPr>
          <p:cNvPr id="6" name="图片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4422560"/>
            <a:ext cx="3114980" cy="2435439"/>
          </a:xfrm>
          <a:prstGeom prst="rect">
            <a:avLst/>
          </a:prstGeom>
        </p:spPr>
      </p:pic>
      <p:sp>
        <p:nvSpPr>
          <p:cNvPr id="14" name="矩形 13"/>
          <p:cNvSpPr/>
          <p:nvPr/>
        </p:nvSpPr>
        <p:spPr>
          <a:xfrm>
            <a:off x="8035925" y="1250315"/>
            <a:ext cx="4246245" cy="5143500"/>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600" dirty="0">
              <a:solidFill>
                <a:schemeClr val="bg1"/>
              </a:solidFill>
              <a:latin typeface="方正宋刻本秀楷简体" panose="02000000000000000000" pitchFamily="2" charset="-122"/>
              <a:ea typeface="方正宋刻本秀楷简体" panose="02000000000000000000" pitchFamily="2" charset="-122"/>
              <a:cs typeface="Arial" panose="020B0604020202020204" pitchFamily="34" charset="0"/>
            </a:endParaRPr>
          </a:p>
          <a:p>
            <a:pPr algn="ctr"/>
            <a:endParaRPr lang="zh-CN" altLang="en-US" sz="16600" dirty="0">
              <a:solidFill>
                <a:schemeClr val="bg1"/>
              </a:solidFill>
              <a:latin typeface="方正宋刻本秀楷简体" panose="02000000000000000000" pitchFamily="2" charset="-122"/>
              <a:ea typeface="方正宋刻本秀楷简体" panose="02000000000000000000" pitchFamily="2" charset="-122"/>
              <a:cs typeface="Arial" panose="020B0604020202020204" pitchFamily="34" charset="0"/>
            </a:endParaRPr>
          </a:p>
        </p:txBody>
      </p:sp>
      <p:sp>
        <p:nvSpPr>
          <p:cNvPr id="32" name="Rectangle 11"/>
          <p:cNvSpPr/>
          <p:nvPr/>
        </p:nvSpPr>
        <p:spPr>
          <a:xfrm>
            <a:off x="8035780" y="2229611"/>
            <a:ext cx="4006329" cy="2399665"/>
          </a:xfrm>
          <a:prstGeom prst="rect">
            <a:avLst/>
          </a:prstGeom>
        </p:spPr>
        <p:txBody>
          <a:bodyPr wrap="square">
            <a:spAutoFit/>
          </a:bodyPr>
          <a:p>
            <a:pPr>
              <a:lnSpc>
                <a:spcPct val="125000"/>
              </a:lnSpc>
            </a:pPr>
            <a:r>
              <a:rPr lang="en-US" altLang="zh-CN" sz="12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 </a:t>
            </a:r>
            <a:r>
              <a:rPr lang="en-US" altLang="zh-CN"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1.</a:t>
            </a:r>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登录的时候系统会提示账户或者密码输错的次数，并且输错次数不能超过</a:t>
            </a:r>
            <a:r>
              <a:rPr lang="en-US" altLang="zh-CN"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3</a:t>
            </a:r>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次，超过</a:t>
            </a:r>
            <a:r>
              <a:rPr lang="en-US" altLang="zh-CN"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3</a:t>
            </a:r>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次系统会自动退出       </a:t>
            </a:r>
            <a:r>
              <a:rPr lang="en-US" altLang="zh-CN"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2.</a:t>
            </a:r>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密码是以掩码的形式登录</a:t>
            </a:r>
            <a:endPar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29" name="矩形 28"/>
          <p:cNvSpPr/>
          <p:nvPr/>
        </p:nvSpPr>
        <p:spPr>
          <a:xfrm>
            <a:off x="768309" y="1679363"/>
            <a:ext cx="6023982" cy="2086459"/>
          </a:xfrm>
          <a:prstGeom prst="rect">
            <a:avLst/>
          </a:prstGeom>
          <a:solidFill>
            <a:schemeClr val="bg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600" dirty="0">
              <a:solidFill>
                <a:schemeClr val="bg1"/>
              </a:solidFill>
              <a:latin typeface="方正宋刻本秀楷简体" panose="02000000000000000000" pitchFamily="2" charset="-122"/>
              <a:ea typeface="方正宋刻本秀楷简体" panose="02000000000000000000" pitchFamily="2" charset="-122"/>
              <a:cs typeface="Arial" panose="020B0604020202020204" pitchFamily="34" charset="0"/>
            </a:endParaRPr>
          </a:p>
          <a:p>
            <a:pPr algn="ctr"/>
            <a:endParaRPr lang="en-US" altLang="zh-CN" sz="16600" dirty="0">
              <a:solidFill>
                <a:schemeClr val="bg1"/>
              </a:solidFill>
              <a:latin typeface="方正宋刻本秀楷简体" panose="02000000000000000000" pitchFamily="2" charset="-122"/>
              <a:ea typeface="方正宋刻本秀楷简体" panose="02000000000000000000" pitchFamily="2" charset="-122"/>
              <a:cs typeface="Arial" panose="020B0604020202020204" pitchFamily="34" charset="0"/>
            </a:endParaRPr>
          </a:p>
        </p:txBody>
      </p:sp>
      <p:sp>
        <p:nvSpPr>
          <p:cNvPr id="30" name="矩形 29"/>
          <p:cNvSpPr/>
          <p:nvPr/>
        </p:nvSpPr>
        <p:spPr>
          <a:xfrm>
            <a:off x="1095375" y="1679575"/>
            <a:ext cx="4683760" cy="845185"/>
          </a:xfrm>
          <a:prstGeom prst="rect">
            <a:avLst/>
          </a:prstGeom>
        </p:spPr>
        <p:txBody>
          <a:bodyPr wrap="square">
            <a:spAutoFit/>
            <a:scene3d>
              <a:camera prst="orthographicFront"/>
              <a:lightRig rig="threePt" dir="t"/>
            </a:scene3d>
          </a:bodyPr>
          <a:p>
            <a:pPr algn="dist">
              <a:lnSpc>
                <a:spcPct val="175000"/>
              </a:lnSpc>
            </a:pPr>
            <a:r>
              <a:rPr lang="zh-CN" altLang="en-US" sz="2800" b="1" dirty="0">
                <a:solidFill>
                  <a:schemeClr val="tx1">
                    <a:lumMod val="75000"/>
                    <a:lumOff val="25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a:t>
            </a:r>
            <a:r>
              <a:rPr lang="en-US" altLang="zh-CN" sz="2800" b="1" dirty="0">
                <a:solidFill>
                  <a:schemeClr val="tx1">
                    <a:lumMod val="75000"/>
                    <a:lumOff val="25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1</a:t>
            </a:r>
            <a:r>
              <a:rPr lang="zh-CN" altLang="en-US" sz="2800" b="1" dirty="0">
                <a:solidFill>
                  <a:schemeClr val="tx1">
                    <a:lumMod val="75000"/>
                    <a:lumOff val="25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）输入账户：</a:t>
            </a:r>
            <a:r>
              <a:rPr lang="en-US" altLang="zh-CN" sz="2800" b="1" dirty="0">
                <a:solidFill>
                  <a:schemeClr val="tx1">
                    <a:lumMod val="75000"/>
                    <a:lumOff val="25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sbxz</a:t>
            </a:r>
            <a:r>
              <a:rPr lang="zh-CN" altLang="en-US" sz="2800" b="1" dirty="0">
                <a:solidFill>
                  <a:schemeClr val="tx1">
                    <a:lumMod val="75000"/>
                    <a:lumOff val="25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 </a:t>
            </a:r>
            <a:endParaRPr lang="zh-CN" altLang="en-US" sz="2800" b="1" dirty="0">
              <a:solidFill>
                <a:schemeClr val="tx1">
                  <a:lumMod val="75000"/>
                  <a:lumOff val="25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sp>
        <p:nvSpPr>
          <p:cNvPr id="16" name="矩形 15"/>
          <p:cNvSpPr/>
          <p:nvPr/>
        </p:nvSpPr>
        <p:spPr>
          <a:xfrm>
            <a:off x="1888490" y="2524760"/>
            <a:ext cx="3890010" cy="845185"/>
          </a:xfrm>
          <a:prstGeom prst="rect">
            <a:avLst/>
          </a:prstGeom>
        </p:spPr>
        <p:txBody>
          <a:bodyPr wrap="square">
            <a:spAutoFit/>
          </a:bodyPr>
          <a:p>
            <a:pPr algn="dist">
              <a:lnSpc>
                <a:spcPct val="175000"/>
              </a:lnSpc>
            </a:pPr>
            <a:r>
              <a:rPr lang="zh-CN" altLang="en-US" sz="2800" b="1" dirty="0">
                <a:solidFill>
                  <a:schemeClr val="tx1">
                    <a:lumMod val="75000"/>
                    <a:lumOff val="25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a:t>
            </a:r>
            <a:r>
              <a:rPr lang="en-US" altLang="zh-CN" sz="2800" b="1" dirty="0">
                <a:solidFill>
                  <a:schemeClr val="tx1">
                    <a:lumMod val="75000"/>
                    <a:lumOff val="25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2</a:t>
            </a:r>
            <a:r>
              <a:rPr lang="zh-CN" altLang="en-US" sz="2800" b="1" dirty="0">
                <a:solidFill>
                  <a:schemeClr val="tx1">
                    <a:lumMod val="75000"/>
                    <a:lumOff val="25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）输入密码:</a:t>
            </a:r>
            <a:r>
              <a:rPr lang="en-US" altLang="zh-CN" sz="2800" b="1" dirty="0">
                <a:solidFill>
                  <a:schemeClr val="tx1">
                    <a:lumMod val="75000"/>
                    <a:lumOff val="25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rPr>
              <a:t>123</a:t>
            </a:r>
            <a:endParaRPr lang="en-US" altLang="zh-CN" sz="2800" b="1" dirty="0">
              <a:solidFill>
                <a:schemeClr val="tx1">
                  <a:lumMod val="75000"/>
                  <a:lumOff val="25000"/>
                </a:schemeClr>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endParaRPr>
          </a:p>
        </p:txBody>
      </p:sp>
      <p:sp>
        <p:nvSpPr>
          <p:cNvPr id="17" name="矩形 16"/>
          <p:cNvSpPr/>
          <p:nvPr/>
        </p:nvSpPr>
        <p:spPr>
          <a:xfrm>
            <a:off x="928933" y="227965"/>
            <a:ext cx="3118125" cy="1168400"/>
          </a:xfrm>
          <a:prstGeom prst="rect">
            <a:avLst/>
          </a:prstGeom>
        </p:spPr>
        <p:txBody>
          <a:bodyPr wrap="square">
            <a:spAutoFit/>
          </a:bodyPr>
          <a:p>
            <a:pPr algn="dist">
              <a:lnSpc>
                <a:spcPct val="175000"/>
              </a:lnSpc>
            </a:pPr>
            <a:r>
              <a:rPr lang="en-US" altLang="zh-CN" sz="4000" dirty="0">
                <a:solidFill>
                  <a:schemeClr val="bg1"/>
                </a:solidFill>
                <a:latin typeface="微软雅黑" panose="020B0503020204020204" charset="-122"/>
                <a:ea typeface="微软雅黑" panose="020B0503020204020204" charset="-122"/>
              </a:rPr>
              <a:t>01.</a:t>
            </a:r>
            <a:r>
              <a:rPr lang="zh-CN" altLang="en-US" sz="4000" dirty="0">
                <a:solidFill>
                  <a:schemeClr val="bg1"/>
                </a:solidFill>
                <a:latin typeface="微软雅黑" panose="020B0503020204020204" charset="-122"/>
                <a:ea typeface="微软雅黑" panose="020B0503020204020204" charset="-122"/>
              </a:rPr>
              <a:t>登录系统</a:t>
            </a:r>
            <a:endParaRPr lang="zh-CN" altLang="en-US" sz="4000" dirty="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4720590" y="1099185"/>
            <a:ext cx="2750820" cy="460374"/>
          </a:xfrm>
          <a:prstGeom prst="snip1Rect">
            <a:avLst>
              <a:gd name="adj" fmla="val 0"/>
            </a:avLst>
          </a:prstGeom>
          <a:noFill/>
          <a:ln w="28575">
            <a:noFill/>
          </a:ln>
        </p:spPr>
        <p:txBody>
          <a:bodyPr wrap="square" rtlCol="0">
            <a:spAutoFit/>
          </a:bodyPr>
          <a:p>
            <a:pPr algn="dist"/>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负责人：  吴海龙</a:t>
            </a:r>
            <a:endPar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custDataLst>
      <p:tags r:id="rId4"/>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srcRect t="15254"/>
          <a:stretch>
            <a:fillRect/>
          </a:stretch>
        </p:blipFill>
        <p:spPr>
          <a:xfrm>
            <a:off x="0" y="0"/>
            <a:ext cx="12192000" cy="6857999"/>
          </a:xfrm>
          <a:prstGeom prst="rect">
            <a:avLst/>
          </a:prstGeom>
        </p:spPr>
      </p:pic>
      <p:sp>
        <p:nvSpPr>
          <p:cNvPr id="5" name="矩形 4"/>
          <p:cNvSpPr/>
          <p:nvPr/>
        </p:nvSpPr>
        <p:spPr>
          <a:xfrm>
            <a:off x="4763698" y="106045"/>
            <a:ext cx="3118125" cy="1060450"/>
          </a:xfrm>
          <a:prstGeom prst="rect">
            <a:avLst/>
          </a:prstGeom>
        </p:spPr>
        <p:txBody>
          <a:bodyPr wrap="square">
            <a:spAutoFit/>
          </a:bodyPr>
          <a:lstStyle/>
          <a:p>
            <a:pPr algn="dist">
              <a:lnSpc>
                <a:spcPct val="175000"/>
              </a:lnSpc>
            </a:pPr>
            <a:r>
              <a:rPr lang="en-US" altLang="zh-CN" sz="3600" dirty="0">
                <a:solidFill>
                  <a:schemeClr val="bg1"/>
                </a:solidFill>
                <a:latin typeface="微软雅黑" panose="020B0503020204020204" charset="-122"/>
                <a:ea typeface="微软雅黑" panose="020B0503020204020204" charset="-122"/>
              </a:rPr>
              <a:t>02.</a:t>
            </a:r>
            <a:r>
              <a:rPr lang="zh-CN" altLang="en-US" sz="3600" dirty="0">
                <a:solidFill>
                  <a:schemeClr val="bg1"/>
                </a:solidFill>
                <a:latin typeface="微软雅黑" panose="020B0503020204020204" charset="-122"/>
                <a:ea typeface="微软雅黑" panose="020B0503020204020204" charset="-122"/>
              </a:rPr>
              <a:t>图书查询</a:t>
            </a:r>
            <a:endParaRPr lang="zh-CN" altLang="en-US" sz="3600" dirty="0">
              <a:solidFill>
                <a:schemeClr val="bg1"/>
              </a:solidFill>
              <a:latin typeface="微软雅黑" panose="020B0503020204020204" charset="-122"/>
              <a:ea typeface="微软雅黑" panose="020B0503020204020204" charset="-122"/>
            </a:endParaRPr>
          </a:p>
        </p:txBody>
      </p:sp>
      <p:sp>
        <p:nvSpPr>
          <p:cNvPr id="6" name="文本框 5"/>
          <p:cNvSpPr txBox="1"/>
          <p:nvPr/>
        </p:nvSpPr>
        <p:spPr>
          <a:xfrm>
            <a:off x="8438515" y="1166495"/>
            <a:ext cx="2750820" cy="460374"/>
          </a:xfrm>
          <a:prstGeom prst="snip1Rect">
            <a:avLst>
              <a:gd name="adj" fmla="val 0"/>
            </a:avLst>
          </a:prstGeom>
          <a:noFill/>
          <a:ln w="28575">
            <a:noFill/>
          </a:ln>
        </p:spPr>
        <p:txBody>
          <a:bodyPr wrap="square" rtlCol="0">
            <a:spAutoFit/>
          </a:bodyPr>
          <a:lstStyle/>
          <a:p>
            <a:pPr algn="dist"/>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负责人：  吴海龙</a:t>
            </a:r>
            <a:endPar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8" name="矩形 7"/>
          <p:cNvSpPr/>
          <p:nvPr/>
        </p:nvSpPr>
        <p:spPr>
          <a:xfrm>
            <a:off x="1317795" y="2046390"/>
            <a:ext cx="3135085" cy="39823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7818158" y="2046390"/>
            <a:ext cx="3135085" cy="39823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Oval 10"/>
          <p:cNvSpPr>
            <a:spLocks noChangeArrowheads="1"/>
          </p:cNvSpPr>
          <p:nvPr/>
        </p:nvSpPr>
        <p:spPr bwMode="auto">
          <a:xfrm>
            <a:off x="2554308" y="2365294"/>
            <a:ext cx="662058" cy="662058"/>
          </a:xfrm>
          <a:prstGeom prst="ellipse">
            <a:avLst/>
          </a:prstGeom>
          <a:solidFill>
            <a:srgbClr val="2D4E78"/>
          </a:solidFill>
          <a:ln>
            <a:noFill/>
          </a:ln>
        </p:spPr>
        <p:txBody>
          <a:bodyPr vert="horz" wrap="square" lIns="0" tIns="0" rIns="0" bIns="0" numCol="1" anchor="ctr" anchorCtr="0" compatLnSpc="1"/>
          <a:lstStyle/>
          <a:p>
            <a:pPr algn="ctr"/>
            <a:r>
              <a:rPr lang="en-US" sz="2400" dirty="0">
                <a:solidFill>
                  <a:schemeClr val="bg1"/>
                </a:solidFill>
              </a:rPr>
              <a:t>01</a:t>
            </a:r>
            <a:endParaRPr lang="en-US" sz="2400" dirty="0">
              <a:solidFill>
                <a:schemeClr val="bg1"/>
              </a:solidFill>
            </a:endParaRPr>
          </a:p>
        </p:txBody>
      </p:sp>
      <p:sp>
        <p:nvSpPr>
          <p:cNvPr id="11" name="Oval 11"/>
          <p:cNvSpPr>
            <a:spLocks noChangeArrowheads="1"/>
          </p:cNvSpPr>
          <p:nvPr/>
        </p:nvSpPr>
        <p:spPr bwMode="auto">
          <a:xfrm>
            <a:off x="9052725" y="2356417"/>
            <a:ext cx="665759" cy="665759"/>
          </a:xfrm>
          <a:prstGeom prst="ellipse">
            <a:avLst/>
          </a:prstGeom>
          <a:solidFill>
            <a:srgbClr val="2D4E78"/>
          </a:solidFill>
          <a:ln>
            <a:noFill/>
          </a:ln>
        </p:spPr>
        <p:txBody>
          <a:bodyPr vert="horz" wrap="square" lIns="0" tIns="0" rIns="0" bIns="0" numCol="1" anchor="ctr" anchorCtr="0" compatLnSpc="1"/>
          <a:lstStyle/>
          <a:p>
            <a:pPr algn="ctr"/>
            <a:r>
              <a:rPr lang="en-US" sz="2400" dirty="0">
                <a:solidFill>
                  <a:schemeClr val="bg1"/>
                </a:solidFill>
              </a:rPr>
              <a:t>02</a:t>
            </a:r>
            <a:endParaRPr lang="en-US" sz="2400" dirty="0">
              <a:solidFill>
                <a:schemeClr val="bg1"/>
              </a:solidFill>
            </a:endParaRPr>
          </a:p>
        </p:txBody>
      </p:sp>
      <p:sp>
        <p:nvSpPr>
          <p:cNvPr id="12" name="文本框 11"/>
          <p:cNvSpPr txBox="1"/>
          <p:nvPr/>
        </p:nvSpPr>
        <p:spPr>
          <a:xfrm>
            <a:off x="1390952" y="4149751"/>
            <a:ext cx="2991092" cy="475615"/>
          </a:xfrm>
          <a:prstGeom prst="rect">
            <a:avLst/>
          </a:prstGeom>
          <a:noFill/>
        </p:spPr>
        <p:txBody>
          <a:bodyPr wrap="square" rtlCol="0">
            <a:spAutoFit/>
          </a:bodyPr>
          <a:lstStyle/>
          <a:p>
            <a:pPr algn="ctr">
              <a:lnSpc>
                <a:spcPct val="125000"/>
              </a:lnSpc>
            </a:pPr>
            <a:r>
              <a:rPr lang="zh-CN" altLang="en-US" sz="2000" dirty="0">
                <a:solidFill>
                  <a:schemeClr val="tx1">
                    <a:lumMod val="75000"/>
                    <a:lumOff val="25000"/>
                  </a:schemeClr>
                </a:solidFill>
                <a:latin typeface="微软雅黑" panose="020B0503020204020204" charset="-122"/>
                <a:ea typeface="微软雅黑" panose="020B0503020204020204" charset="-122"/>
              </a:rPr>
              <a:t>（</a:t>
            </a:r>
            <a:r>
              <a:rPr lang="en-US" altLang="zh-CN" sz="2000" dirty="0">
                <a:solidFill>
                  <a:schemeClr val="tx1">
                    <a:lumMod val="75000"/>
                    <a:lumOff val="25000"/>
                  </a:schemeClr>
                </a:solidFill>
                <a:latin typeface="微软雅黑" panose="020B0503020204020204" charset="-122"/>
                <a:ea typeface="微软雅黑" panose="020B0503020204020204" charset="-122"/>
              </a:rPr>
              <a:t>1</a:t>
            </a:r>
            <a:r>
              <a:rPr lang="zh-CN" altLang="en-US" sz="2000" dirty="0">
                <a:solidFill>
                  <a:schemeClr val="tx1">
                    <a:lumMod val="75000"/>
                    <a:lumOff val="25000"/>
                  </a:schemeClr>
                </a:solidFill>
                <a:latin typeface="微软雅黑" panose="020B0503020204020204" charset="-122"/>
                <a:ea typeface="微软雅黑" panose="020B0503020204020204" charset="-122"/>
              </a:rPr>
              <a:t>）输入书名</a:t>
            </a:r>
            <a:endParaRPr lang="zh-CN" altLang="en-US" sz="2000" dirty="0">
              <a:solidFill>
                <a:schemeClr val="tx1">
                  <a:lumMod val="75000"/>
                  <a:lumOff val="25000"/>
                </a:schemeClr>
              </a:solidFill>
              <a:latin typeface="微软雅黑" panose="020B0503020204020204" charset="-122"/>
              <a:ea typeface="微软雅黑" panose="020B0503020204020204" charset="-122"/>
            </a:endParaRPr>
          </a:p>
        </p:txBody>
      </p:sp>
      <p:sp>
        <p:nvSpPr>
          <p:cNvPr id="13" name="文本框 12"/>
          <p:cNvSpPr txBox="1"/>
          <p:nvPr/>
        </p:nvSpPr>
        <p:spPr>
          <a:xfrm>
            <a:off x="2050415" y="3239135"/>
            <a:ext cx="1656715" cy="521970"/>
          </a:xfrm>
          <a:prstGeom prst="rect">
            <a:avLst/>
          </a:prstGeom>
          <a:noFill/>
        </p:spPr>
        <p:txBody>
          <a:bodyPr wrap="square" rtlCol="0">
            <a:spAutoFit/>
          </a:bodyPr>
          <a:lstStyle/>
          <a:p>
            <a:pPr algn="ctr"/>
            <a:r>
              <a:rPr lang="zh-CN" altLang="en-US" sz="2800" b="1" dirty="0">
                <a:solidFill>
                  <a:schemeClr val="tx1">
                    <a:lumMod val="75000"/>
                    <a:lumOff val="25000"/>
                  </a:schemeClr>
                </a:solidFill>
                <a:latin typeface="微软雅黑" panose="020B0503020204020204" charset="-122"/>
                <a:ea typeface="微软雅黑" panose="020B0503020204020204" charset="-122"/>
              </a:rPr>
              <a:t>精准查询</a:t>
            </a:r>
            <a:endParaRPr lang="zh-CN" altLang="en-US" sz="2800" b="1" dirty="0">
              <a:solidFill>
                <a:schemeClr val="tx1">
                  <a:lumMod val="75000"/>
                  <a:lumOff val="25000"/>
                </a:schemeClr>
              </a:solidFill>
              <a:latin typeface="微软雅黑" panose="020B0503020204020204" charset="-122"/>
              <a:ea typeface="微软雅黑" panose="020B0503020204020204" charset="-122"/>
            </a:endParaRPr>
          </a:p>
        </p:txBody>
      </p:sp>
      <p:sp>
        <p:nvSpPr>
          <p:cNvPr id="14" name="Shape 717"/>
          <p:cNvSpPr txBox="1"/>
          <p:nvPr/>
        </p:nvSpPr>
        <p:spPr>
          <a:xfrm>
            <a:off x="1390650" y="4900295"/>
            <a:ext cx="2814320" cy="573405"/>
          </a:xfrm>
          <a:prstGeom prst="rect">
            <a:avLst/>
          </a:prstGeom>
          <a:noFill/>
          <a:ln>
            <a:noFill/>
          </a:ln>
        </p:spPr>
        <p:txBody>
          <a:bodyPr lIns="0" tIns="0" rIns="0" bIns="0" anchor="t" anchorCtr="0">
            <a:noAutofit/>
          </a:bodyPr>
          <a:lstStyle/>
          <a:p>
            <a:pPr algn="ctr">
              <a:lnSpc>
                <a:spcPct val="150000"/>
              </a:lnSpc>
              <a:defRPr/>
            </a:pPr>
            <a:r>
              <a:rPr lang="zh-CN" altLang="en-US" sz="2000" dirty="0">
                <a:solidFill>
                  <a:schemeClr val="tx1">
                    <a:lumMod val="75000"/>
                    <a:lumOff val="25000"/>
                  </a:schemeClr>
                </a:solidFill>
                <a:latin typeface="Arial" panose="020B0604020202020204" pitchFamily="34" charset="0"/>
                <a:cs typeface="Arial" panose="020B0604020202020204" pitchFamily="34" charset="0"/>
              </a:rPr>
              <a:t>（</a:t>
            </a:r>
            <a:r>
              <a:rPr lang="en-US" altLang="zh-CN" sz="2000" dirty="0">
                <a:solidFill>
                  <a:schemeClr val="tx1">
                    <a:lumMod val="75000"/>
                    <a:lumOff val="25000"/>
                  </a:schemeClr>
                </a:solidFill>
                <a:latin typeface="Arial" panose="020B0604020202020204" pitchFamily="34" charset="0"/>
                <a:cs typeface="Arial" panose="020B0604020202020204" pitchFamily="34" charset="0"/>
              </a:rPr>
              <a:t>2</a:t>
            </a:r>
            <a:r>
              <a:rPr lang="zh-CN" altLang="en-US" sz="2000" dirty="0">
                <a:solidFill>
                  <a:schemeClr val="tx1">
                    <a:lumMod val="75000"/>
                    <a:lumOff val="25000"/>
                  </a:schemeClr>
                </a:solidFill>
                <a:latin typeface="Arial" panose="020B0604020202020204" pitchFamily="34" charset="0"/>
                <a:cs typeface="Arial" panose="020B0604020202020204" pitchFamily="34" charset="0"/>
              </a:rPr>
              <a:t>）输入作者名</a:t>
            </a:r>
            <a:endParaRPr lang="zh-CN" altLang="en-US" sz="2000"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4" name="文本框 3"/>
          <p:cNvSpPr txBox="1"/>
          <p:nvPr/>
        </p:nvSpPr>
        <p:spPr>
          <a:xfrm>
            <a:off x="8549005" y="3168015"/>
            <a:ext cx="1656715" cy="521970"/>
          </a:xfrm>
          <a:prstGeom prst="rect">
            <a:avLst/>
          </a:prstGeom>
          <a:noFill/>
        </p:spPr>
        <p:txBody>
          <a:bodyPr wrap="square" rtlCol="0">
            <a:spAutoFit/>
          </a:bodyPr>
          <a:p>
            <a:pPr algn="ctr"/>
            <a:r>
              <a:rPr lang="zh-CN" altLang="en-US" sz="2800" b="1" dirty="0">
                <a:solidFill>
                  <a:schemeClr val="tx1">
                    <a:lumMod val="75000"/>
                    <a:lumOff val="25000"/>
                  </a:schemeClr>
                </a:solidFill>
                <a:latin typeface="微软雅黑" panose="020B0503020204020204" charset="-122"/>
                <a:ea typeface="微软雅黑" panose="020B0503020204020204" charset="-122"/>
              </a:rPr>
              <a:t>模糊查询</a:t>
            </a:r>
            <a:endParaRPr lang="zh-CN" altLang="en-US" sz="2800" b="1" dirty="0">
              <a:solidFill>
                <a:schemeClr val="tx1">
                  <a:lumMod val="75000"/>
                  <a:lumOff val="25000"/>
                </a:schemeClr>
              </a:solidFill>
              <a:latin typeface="微软雅黑" panose="020B0503020204020204" charset="-122"/>
              <a:ea typeface="微软雅黑" panose="020B0503020204020204" charset="-122"/>
            </a:endParaRPr>
          </a:p>
        </p:txBody>
      </p:sp>
      <p:sp>
        <p:nvSpPr>
          <p:cNvPr id="7" name="文本框 6"/>
          <p:cNvSpPr txBox="1"/>
          <p:nvPr/>
        </p:nvSpPr>
        <p:spPr>
          <a:xfrm>
            <a:off x="7793657" y="4149751"/>
            <a:ext cx="2991092" cy="475615"/>
          </a:xfrm>
          <a:prstGeom prst="rect">
            <a:avLst/>
          </a:prstGeom>
          <a:noFill/>
        </p:spPr>
        <p:txBody>
          <a:bodyPr wrap="square" rtlCol="0">
            <a:spAutoFit/>
          </a:bodyPr>
          <a:p>
            <a:pPr algn="ctr">
              <a:lnSpc>
                <a:spcPct val="125000"/>
              </a:lnSpc>
            </a:pPr>
            <a:r>
              <a:rPr lang="zh-CN" altLang="en-US" sz="2000" dirty="0">
                <a:solidFill>
                  <a:schemeClr val="tx1">
                    <a:lumMod val="75000"/>
                    <a:lumOff val="25000"/>
                  </a:schemeClr>
                </a:solidFill>
                <a:latin typeface="微软雅黑" panose="020B0503020204020204" charset="-122"/>
                <a:ea typeface="微软雅黑" panose="020B0503020204020204" charset="-122"/>
              </a:rPr>
              <a:t>（</a:t>
            </a:r>
            <a:r>
              <a:rPr lang="en-US" altLang="zh-CN" sz="2000" dirty="0">
                <a:solidFill>
                  <a:schemeClr val="tx1">
                    <a:lumMod val="75000"/>
                    <a:lumOff val="25000"/>
                  </a:schemeClr>
                </a:solidFill>
                <a:latin typeface="微软雅黑" panose="020B0503020204020204" charset="-122"/>
                <a:ea typeface="微软雅黑" panose="020B0503020204020204" charset="-122"/>
              </a:rPr>
              <a:t>1</a:t>
            </a:r>
            <a:r>
              <a:rPr lang="zh-CN" altLang="en-US" sz="2000" dirty="0">
                <a:solidFill>
                  <a:schemeClr val="tx1">
                    <a:lumMod val="75000"/>
                    <a:lumOff val="25000"/>
                  </a:schemeClr>
                </a:solidFill>
                <a:latin typeface="微软雅黑" panose="020B0503020204020204" charset="-122"/>
                <a:ea typeface="微软雅黑" panose="020B0503020204020204" charset="-122"/>
              </a:rPr>
              <a:t>）输入书名</a:t>
            </a:r>
            <a:endParaRPr lang="zh-CN" altLang="en-US" sz="2000" dirty="0">
              <a:solidFill>
                <a:schemeClr val="tx1">
                  <a:lumMod val="75000"/>
                  <a:lumOff val="25000"/>
                </a:schemeClr>
              </a:solidFill>
              <a:latin typeface="微软雅黑" panose="020B0503020204020204" charset="-122"/>
              <a:ea typeface="微软雅黑" panose="020B0503020204020204" charset="-122"/>
            </a:endParaRPr>
          </a:p>
        </p:txBody>
      </p:sp>
      <p:sp>
        <p:nvSpPr>
          <p:cNvPr id="20" name="Shape 717"/>
          <p:cNvSpPr txBox="1"/>
          <p:nvPr/>
        </p:nvSpPr>
        <p:spPr>
          <a:xfrm>
            <a:off x="7881620" y="4900295"/>
            <a:ext cx="2814320" cy="573405"/>
          </a:xfrm>
          <a:prstGeom prst="rect">
            <a:avLst/>
          </a:prstGeom>
          <a:noFill/>
          <a:ln>
            <a:noFill/>
          </a:ln>
        </p:spPr>
        <p:txBody>
          <a:bodyPr lIns="0" tIns="0" rIns="0" bIns="0" anchor="t" anchorCtr="0">
            <a:noAutofit/>
          </a:bodyPr>
          <a:p>
            <a:pPr algn="ctr">
              <a:lnSpc>
                <a:spcPct val="150000"/>
              </a:lnSpc>
              <a:defRPr/>
            </a:pPr>
            <a:r>
              <a:rPr lang="zh-CN" altLang="en-US" sz="2000" dirty="0">
                <a:solidFill>
                  <a:schemeClr val="tx1">
                    <a:lumMod val="75000"/>
                    <a:lumOff val="25000"/>
                  </a:schemeClr>
                </a:solidFill>
                <a:latin typeface="Arial" panose="020B0604020202020204" pitchFamily="34" charset="0"/>
                <a:cs typeface="Arial" panose="020B0604020202020204" pitchFamily="34" charset="0"/>
              </a:rPr>
              <a:t>（</a:t>
            </a:r>
            <a:r>
              <a:rPr lang="en-US" altLang="zh-CN" sz="2000" dirty="0">
                <a:solidFill>
                  <a:schemeClr val="tx1">
                    <a:lumMod val="75000"/>
                    <a:lumOff val="25000"/>
                  </a:schemeClr>
                </a:solidFill>
                <a:latin typeface="Arial" panose="020B0604020202020204" pitchFamily="34" charset="0"/>
                <a:cs typeface="Arial" panose="020B0604020202020204" pitchFamily="34" charset="0"/>
              </a:rPr>
              <a:t>2</a:t>
            </a:r>
            <a:r>
              <a:rPr lang="zh-CN" altLang="en-US" sz="2000" dirty="0">
                <a:solidFill>
                  <a:schemeClr val="tx1">
                    <a:lumMod val="75000"/>
                    <a:lumOff val="25000"/>
                  </a:schemeClr>
                </a:solidFill>
                <a:latin typeface="Arial" panose="020B0604020202020204" pitchFamily="34" charset="0"/>
                <a:cs typeface="Arial" panose="020B0604020202020204" pitchFamily="34" charset="0"/>
              </a:rPr>
              <a:t>）输入作者名</a:t>
            </a:r>
            <a:endParaRPr lang="zh-CN" altLang="en-US" sz="2000" dirty="0">
              <a:solidFill>
                <a:schemeClr val="tx1">
                  <a:lumMod val="75000"/>
                  <a:lumOff val="25000"/>
                </a:schemeClr>
              </a:solidFill>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srcRect t="15254"/>
          <a:stretch>
            <a:fillRect/>
          </a:stretch>
        </p:blipFill>
        <p:spPr>
          <a:xfrm>
            <a:off x="95250" y="0"/>
            <a:ext cx="12192000" cy="6857999"/>
          </a:xfrm>
          <a:prstGeom prst="rect">
            <a:avLst/>
          </a:prstGeom>
        </p:spPr>
      </p:pic>
      <p:sp>
        <p:nvSpPr>
          <p:cNvPr id="7" name="Овал 4"/>
          <p:cNvSpPr/>
          <p:nvPr/>
        </p:nvSpPr>
        <p:spPr>
          <a:xfrm>
            <a:off x="1283870" y="5408115"/>
            <a:ext cx="191992" cy="19199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865"/>
          </a:p>
        </p:txBody>
      </p:sp>
      <p:sp>
        <p:nvSpPr>
          <p:cNvPr id="8" name="Овал 5"/>
          <p:cNvSpPr/>
          <p:nvPr/>
        </p:nvSpPr>
        <p:spPr>
          <a:xfrm>
            <a:off x="8963538" y="5408115"/>
            <a:ext cx="191992" cy="19199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865"/>
          </a:p>
        </p:txBody>
      </p:sp>
      <p:sp>
        <p:nvSpPr>
          <p:cNvPr id="9" name="Овал 6"/>
          <p:cNvSpPr/>
          <p:nvPr/>
        </p:nvSpPr>
        <p:spPr>
          <a:xfrm>
            <a:off x="5123704" y="5398036"/>
            <a:ext cx="191992" cy="19199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865"/>
          </a:p>
        </p:txBody>
      </p:sp>
      <p:cxnSp>
        <p:nvCxnSpPr>
          <p:cNvPr id="10" name="Прямая соединительная линия 8"/>
          <p:cNvCxnSpPr/>
          <p:nvPr/>
        </p:nvCxnSpPr>
        <p:spPr>
          <a:xfrm flipV="1">
            <a:off x="1475862" y="5503557"/>
            <a:ext cx="3647842" cy="1008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1" name="Прямая соединительная линия 9"/>
          <p:cNvCxnSpPr/>
          <p:nvPr/>
        </p:nvCxnSpPr>
        <p:spPr>
          <a:xfrm flipV="1">
            <a:off x="5315696" y="5496225"/>
            <a:ext cx="3647842" cy="1008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Пятиугольник 10"/>
          <p:cNvSpPr/>
          <p:nvPr/>
        </p:nvSpPr>
        <p:spPr>
          <a:xfrm rot="5400000">
            <a:off x="899889" y="4253368"/>
            <a:ext cx="959953" cy="959959"/>
          </a:xfrm>
          <a:prstGeom prst="homePlate">
            <a:avLst>
              <a:gd name="adj" fmla="val 265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865"/>
          </a:p>
        </p:txBody>
      </p:sp>
      <p:sp>
        <p:nvSpPr>
          <p:cNvPr id="13" name="Пятиугольник 11"/>
          <p:cNvSpPr/>
          <p:nvPr/>
        </p:nvSpPr>
        <p:spPr>
          <a:xfrm rot="5400000">
            <a:off x="4739724" y="4253368"/>
            <a:ext cx="959953" cy="959959"/>
          </a:xfrm>
          <a:prstGeom prst="homePlate">
            <a:avLst>
              <a:gd name="adj" fmla="val 265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865"/>
          </a:p>
        </p:txBody>
      </p:sp>
      <p:sp>
        <p:nvSpPr>
          <p:cNvPr id="14" name="Пятиугольник 12"/>
          <p:cNvSpPr/>
          <p:nvPr/>
        </p:nvSpPr>
        <p:spPr>
          <a:xfrm rot="5400000">
            <a:off x="8579558" y="4253659"/>
            <a:ext cx="959953" cy="959959"/>
          </a:xfrm>
          <a:prstGeom prst="homePlate">
            <a:avLst>
              <a:gd name="adj" fmla="val 2653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865"/>
          </a:p>
        </p:txBody>
      </p:sp>
      <p:cxnSp>
        <p:nvCxnSpPr>
          <p:cNvPr id="15" name="Прямая соединительная линия 13"/>
          <p:cNvCxnSpPr/>
          <p:nvPr/>
        </p:nvCxnSpPr>
        <p:spPr>
          <a:xfrm flipV="1">
            <a:off x="9074677" y="5494588"/>
            <a:ext cx="3117323" cy="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Freeform 14"/>
          <p:cNvSpPr>
            <a:spLocks noEditPoints="1"/>
          </p:cNvSpPr>
          <p:nvPr/>
        </p:nvSpPr>
        <p:spPr bwMode="auto">
          <a:xfrm>
            <a:off x="1089447" y="4381855"/>
            <a:ext cx="605533" cy="605533"/>
          </a:xfrm>
          <a:custGeom>
            <a:avLst/>
            <a:gdLst>
              <a:gd name="T0" fmla="*/ 0 w 1232"/>
              <a:gd name="T1" fmla="*/ 616 h 1232"/>
              <a:gd name="T2" fmla="*/ 1232 w 1232"/>
              <a:gd name="T3" fmla="*/ 616 h 1232"/>
              <a:gd name="T4" fmla="*/ 1152 w 1232"/>
              <a:gd name="T5" fmla="*/ 596 h 1232"/>
              <a:gd name="T6" fmla="*/ 868 w 1232"/>
              <a:gd name="T7" fmla="*/ 347 h 1232"/>
              <a:gd name="T8" fmla="*/ 1152 w 1232"/>
              <a:gd name="T9" fmla="*/ 596 h 1232"/>
              <a:gd name="T10" fmla="*/ 432 w 1232"/>
              <a:gd name="T11" fmla="*/ 942 h 1232"/>
              <a:gd name="T12" fmla="*/ 596 w 1232"/>
              <a:gd name="T13" fmla="*/ 1152 h 1232"/>
              <a:gd name="T14" fmla="*/ 638 w 1232"/>
              <a:gd name="T15" fmla="*/ 81 h 1232"/>
              <a:gd name="T16" fmla="*/ 636 w 1232"/>
              <a:gd name="T17" fmla="*/ 357 h 1232"/>
              <a:gd name="T18" fmla="*/ 638 w 1232"/>
              <a:gd name="T19" fmla="*/ 81 h 1232"/>
              <a:gd name="T20" fmla="*/ 989 w 1232"/>
              <a:gd name="T21" fmla="*/ 231 h 1232"/>
              <a:gd name="T22" fmla="*/ 704 w 1232"/>
              <a:gd name="T23" fmla="*/ 87 h 1232"/>
              <a:gd name="T24" fmla="*/ 596 w 1232"/>
              <a:gd name="T25" fmla="*/ 357 h 1232"/>
              <a:gd name="T26" fmla="*/ 594 w 1232"/>
              <a:gd name="T27" fmla="*/ 81 h 1232"/>
              <a:gd name="T28" fmla="*/ 379 w 1232"/>
              <a:gd name="T29" fmla="*/ 310 h 1232"/>
              <a:gd name="T30" fmla="*/ 528 w 1232"/>
              <a:gd name="T31" fmla="*/ 87 h 1232"/>
              <a:gd name="T32" fmla="*/ 402 w 1232"/>
              <a:gd name="T33" fmla="*/ 361 h 1232"/>
              <a:gd name="T34" fmla="*/ 596 w 1232"/>
              <a:gd name="T35" fmla="*/ 596 h 1232"/>
              <a:gd name="T36" fmla="*/ 402 w 1232"/>
              <a:gd name="T37" fmla="*/ 361 h 1232"/>
              <a:gd name="T38" fmla="*/ 596 w 1232"/>
              <a:gd name="T39" fmla="*/ 875 h 1232"/>
              <a:gd name="T40" fmla="*/ 359 w 1232"/>
              <a:gd name="T41" fmla="*/ 636 h 1232"/>
              <a:gd name="T42" fmla="*/ 528 w 1232"/>
              <a:gd name="T43" fmla="*/ 1145 h 1232"/>
              <a:gd name="T44" fmla="*/ 394 w 1232"/>
              <a:gd name="T45" fmla="*/ 956 h 1232"/>
              <a:gd name="T46" fmla="*/ 636 w 1232"/>
              <a:gd name="T47" fmla="*/ 1152 h 1232"/>
              <a:gd name="T48" fmla="*/ 800 w 1232"/>
              <a:gd name="T49" fmla="*/ 942 h 1232"/>
              <a:gd name="T50" fmla="*/ 636 w 1232"/>
              <a:gd name="T51" fmla="*/ 1152 h 1232"/>
              <a:gd name="T52" fmla="*/ 964 w 1232"/>
              <a:gd name="T53" fmla="*/ 1023 h 1232"/>
              <a:gd name="T54" fmla="*/ 838 w 1232"/>
              <a:gd name="T55" fmla="*/ 956 h 1232"/>
              <a:gd name="T56" fmla="*/ 636 w 1232"/>
              <a:gd name="T57" fmla="*/ 875 h 1232"/>
              <a:gd name="T58" fmla="*/ 873 w 1232"/>
              <a:gd name="T59" fmla="*/ 636 h 1232"/>
              <a:gd name="T60" fmla="*/ 636 w 1232"/>
              <a:gd name="T61" fmla="*/ 596 h 1232"/>
              <a:gd name="T62" fmla="*/ 830 w 1232"/>
              <a:gd name="T63" fmla="*/ 361 h 1232"/>
              <a:gd name="T64" fmla="*/ 636 w 1232"/>
              <a:gd name="T65" fmla="*/ 596 h 1232"/>
              <a:gd name="T66" fmla="*/ 364 w 1232"/>
              <a:gd name="T67" fmla="*/ 347 h 1232"/>
              <a:gd name="T68" fmla="*/ 80 w 1232"/>
              <a:gd name="T69" fmla="*/ 596 h 1232"/>
              <a:gd name="T70" fmla="*/ 80 w 1232"/>
              <a:gd name="T71" fmla="*/ 636 h 1232"/>
              <a:gd name="T72" fmla="*/ 379 w 1232"/>
              <a:gd name="T73" fmla="*/ 920 h 1232"/>
              <a:gd name="T74" fmla="*/ 80 w 1232"/>
              <a:gd name="T75" fmla="*/ 636 h 1232"/>
              <a:gd name="T76" fmla="*/ 853 w 1232"/>
              <a:gd name="T77" fmla="*/ 920 h 1232"/>
              <a:gd name="T78" fmla="*/ 1152 w 1232"/>
              <a:gd name="T79" fmla="*/ 636 h 1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32" h="1232">
                <a:moveTo>
                  <a:pt x="616" y="0"/>
                </a:moveTo>
                <a:cubicBezTo>
                  <a:pt x="276" y="0"/>
                  <a:pt x="0" y="276"/>
                  <a:pt x="0" y="616"/>
                </a:cubicBezTo>
                <a:cubicBezTo>
                  <a:pt x="0" y="956"/>
                  <a:pt x="276" y="1232"/>
                  <a:pt x="616" y="1232"/>
                </a:cubicBezTo>
                <a:cubicBezTo>
                  <a:pt x="956" y="1232"/>
                  <a:pt x="1232" y="956"/>
                  <a:pt x="1232" y="616"/>
                </a:cubicBezTo>
                <a:cubicBezTo>
                  <a:pt x="1232" y="276"/>
                  <a:pt x="956" y="0"/>
                  <a:pt x="616" y="0"/>
                </a:cubicBezTo>
                <a:close/>
                <a:moveTo>
                  <a:pt x="1152" y="596"/>
                </a:moveTo>
                <a:cubicBezTo>
                  <a:pt x="913" y="596"/>
                  <a:pt x="913" y="596"/>
                  <a:pt x="913" y="596"/>
                </a:cubicBezTo>
                <a:cubicBezTo>
                  <a:pt x="911" y="508"/>
                  <a:pt x="895" y="424"/>
                  <a:pt x="868" y="347"/>
                </a:cubicBezTo>
                <a:cubicBezTo>
                  <a:pt x="921" y="325"/>
                  <a:pt x="971" y="295"/>
                  <a:pt x="1016" y="260"/>
                </a:cubicBezTo>
                <a:cubicBezTo>
                  <a:pt x="1096" y="350"/>
                  <a:pt x="1147" y="467"/>
                  <a:pt x="1152" y="596"/>
                </a:cubicBezTo>
                <a:close/>
                <a:moveTo>
                  <a:pt x="594" y="1151"/>
                </a:moveTo>
                <a:cubicBezTo>
                  <a:pt x="528" y="1096"/>
                  <a:pt x="473" y="1025"/>
                  <a:pt x="432" y="942"/>
                </a:cubicBezTo>
                <a:cubicBezTo>
                  <a:pt x="484" y="926"/>
                  <a:pt x="539" y="917"/>
                  <a:pt x="596" y="915"/>
                </a:cubicBezTo>
                <a:cubicBezTo>
                  <a:pt x="596" y="1152"/>
                  <a:pt x="596" y="1152"/>
                  <a:pt x="596" y="1152"/>
                </a:cubicBezTo>
                <a:cubicBezTo>
                  <a:pt x="595" y="1151"/>
                  <a:pt x="595" y="1151"/>
                  <a:pt x="594" y="1151"/>
                </a:cubicBezTo>
                <a:close/>
                <a:moveTo>
                  <a:pt x="638" y="81"/>
                </a:moveTo>
                <a:cubicBezTo>
                  <a:pt x="713" y="143"/>
                  <a:pt x="774" y="227"/>
                  <a:pt x="815" y="324"/>
                </a:cubicBezTo>
                <a:cubicBezTo>
                  <a:pt x="759" y="343"/>
                  <a:pt x="699" y="355"/>
                  <a:pt x="636" y="357"/>
                </a:cubicBezTo>
                <a:cubicBezTo>
                  <a:pt x="636" y="80"/>
                  <a:pt x="636" y="80"/>
                  <a:pt x="636" y="80"/>
                </a:cubicBezTo>
                <a:cubicBezTo>
                  <a:pt x="637" y="81"/>
                  <a:pt x="637" y="81"/>
                  <a:pt x="638" y="81"/>
                </a:cubicBezTo>
                <a:close/>
                <a:moveTo>
                  <a:pt x="704" y="87"/>
                </a:moveTo>
                <a:cubicBezTo>
                  <a:pt x="814" y="106"/>
                  <a:pt x="912" y="157"/>
                  <a:pt x="989" y="231"/>
                </a:cubicBezTo>
                <a:cubicBezTo>
                  <a:pt x="947" y="263"/>
                  <a:pt x="902" y="290"/>
                  <a:pt x="853" y="310"/>
                </a:cubicBezTo>
                <a:cubicBezTo>
                  <a:pt x="816" y="225"/>
                  <a:pt x="766" y="149"/>
                  <a:pt x="704" y="87"/>
                </a:cubicBezTo>
                <a:close/>
                <a:moveTo>
                  <a:pt x="596" y="80"/>
                </a:moveTo>
                <a:cubicBezTo>
                  <a:pt x="596" y="357"/>
                  <a:pt x="596" y="357"/>
                  <a:pt x="596" y="357"/>
                </a:cubicBezTo>
                <a:cubicBezTo>
                  <a:pt x="533" y="355"/>
                  <a:pt x="473" y="343"/>
                  <a:pt x="417" y="324"/>
                </a:cubicBezTo>
                <a:cubicBezTo>
                  <a:pt x="458" y="227"/>
                  <a:pt x="519" y="143"/>
                  <a:pt x="594" y="81"/>
                </a:cubicBezTo>
                <a:cubicBezTo>
                  <a:pt x="595" y="81"/>
                  <a:pt x="595" y="81"/>
                  <a:pt x="596" y="80"/>
                </a:cubicBezTo>
                <a:close/>
                <a:moveTo>
                  <a:pt x="379" y="310"/>
                </a:moveTo>
                <a:cubicBezTo>
                  <a:pt x="330" y="290"/>
                  <a:pt x="285" y="263"/>
                  <a:pt x="243" y="231"/>
                </a:cubicBezTo>
                <a:cubicBezTo>
                  <a:pt x="320" y="157"/>
                  <a:pt x="418" y="106"/>
                  <a:pt x="528" y="87"/>
                </a:cubicBezTo>
                <a:cubicBezTo>
                  <a:pt x="466" y="149"/>
                  <a:pt x="416" y="225"/>
                  <a:pt x="379" y="310"/>
                </a:cubicBezTo>
                <a:close/>
                <a:moveTo>
                  <a:pt x="402" y="361"/>
                </a:moveTo>
                <a:cubicBezTo>
                  <a:pt x="463" y="382"/>
                  <a:pt x="528" y="394"/>
                  <a:pt x="596" y="396"/>
                </a:cubicBezTo>
                <a:cubicBezTo>
                  <a:pt x="596" y="596"/>
                  <a:pt x="596" y="596"/>
                  <a:pt x="596" y="596"/>
                </a:cubicBezTo>
                <a:cubicBezTo>
                  <a:pt x="359" y="596"/>
                  <a:pt x="359" y="596"/>
                  <a:pt x="359" y="596"/>
                </a:cubicBezTo>
                <a:cubicBezTo>
                  <a:pt x="361" y="513"/>
                  <a:pt x="375" y="433"/>
                  <a:pt x="402" y="361"/>
                </a:cubicBezTo>
                <a:close/>
                <a:moveTo>
                  <a:pt x="596" y="636"/>
                </a:moveTo>
                <a:cubicBezTo>
                  <a:pt x="596" y="875"/>
                  <a:pt x="596" y="875"/>
                  <a:pt x="596" y="875"/>
                </a:cubicBezTo>
                <a:cubicBezTo>
                  <a:pt x="533" y="877"/>
                  <a:pt x="473" y="887"/>
                  <a:pt x="416" y="906"/>
                </a:cubicBezTo>
                <a:cubicBezTo>
                  <a:pt x="381" y="824"/>
                  <a:pt x="361" y="733"/>
                  <a:pt x="359" y="636"/>
                </a:cubicBezTo>
                <a:lnTo>
                  <a:pt x="596" y="636"/>
                </a:lnTo>
                <a:close/>
                <a:moveTo>
                  <a:pt x="528" y="1145"/>
                </a:moveTo>
                <a:cubicBezTo>
                  <a:pt x="430" y="1128"/>
                  <a:pt x="340" y="1085"/>
                  <a:pt x="268" y="1023"/>
                </a:cubicBezTo>
                <a:cubicBezTo>
                  <a:pt x="307" y="996"/>
                  <a:pt x="349" y="973"/>
                  <a:pt x="394" y="956"/>
                </a:cubicBezTo>
                <a:cubicBezTo>
                  <a:pt x="429" y="1028"/>
                  <a:pt x="474" y="1091"/>
                  <a:pt x="528" y="1145"/>
                </a:cubicBezTo>
                <a:close/>
                <a:moveTo>
                  <a:pt x="636" y="1152"/>
                </a:moveTo>
                <a:cubicBezTo>
                  <a:pt x="636" y="915"/>
                  <a:pt x="636" y="915"/>
                  <a:pt x="636" y="915"/>
                </a:cubicBezTo>
                <a:cubicBezTo>
                  <a:pt x="693" y="917"/>
                  <a:pt x="748" y="926"/>
                  <a:pt x="800" y="942"/>
                </a:cubicBezTo>
                <a:cubicBezTo>
                  <a:pt x="759" y="1025"/>
                  <a:pt x="704" y="1096"/>
                  <a:pt x="638" y="1151"/>
                </a:cubicBezTo>
                <a:cubicBezTo>
                  <a:pt x="637" y="1151"/>
                  <a:pt x="637" y="1151"/>
                  <a:pt x="636" y="1152"/>
                </a:cubicBezTo>
                <a:close/>
                <a:moveTo>
                  <a:pt x="838" y="956"/>
                </a:moveTo>
                <a:cubicBezTo>
                  <a:pt x="883" y="973"/>
                  <a:pt x="925" y="996"/>
                  <a:pt x="964" y="1023"/>
                </a:cubicBezTo>
                <a:cubicBezTo>
                  <a:pt x="892" y="1085"/>
                  <a:pt x="802" y="1128"/>
                  <a:pt x="704" y="1145"/>
                </a:cubicBezTo>
                <a:cubicBezTo>
                  <a:pt x="758" y="1091"/>
                  <a:pt x="803" y="1028"/>
                  <a:pt x="838" y="956"/>
                </a:cubicBezTo>
                <a:close/>
                <a:moveTo>
                  <a:pt x="816" y="906"/>
                </a:moveTo>
                <a:cubicBezTo>
                  <a:pt x="759" y="887"/>
                  <a:pt x="699" y="877"/>
                  <a:pt x="636" y="875"/>
                </a:cubicBezTo>
                <a:cubicBezTo>
                  <a:pt x="636" y="636"/>
                  <a:pt x="636" y="636"/>
                  <a:pt x="636" y="636"/>
                </a:cubicBezTo>
                <a:cubicBezTo>
                  <a:pt x="873" y="636"/>
                  <a:pt x="873" y="636"/>
                  <a:pt x="873" y="636"/>
                </a:cubicBezTo>
                <a:cubicBezTo>
                  <a:pt x="871" y="733"/>
                  <a:pt x="851" y="824"/>
                  <a:pt x="816" y="906"/>
                </a:cubicBezTo>
                <a:close/>
                <a:moveTo>
                  <a:pt x="636" y="596"/>
                </a:moveTo>
                <a:cubicBezTo>
                  <a:pt x="636" y="396"/>
                  <a:pt x="636" y="396"/>
                  <a:pt x="636" y="396"/>
                </a:cubicBezTo>
                <a:cubicBezTo>
                  <a:pt x="704" y="394"/>
                  <a:pt x="769" y="382"/>
                  <a:pt x="830" y="361"/>
                </a:cubicBezTo>
                <a:cubicBezTo>
                  <a:pt x="857" y="433"/>
                  <a:pt x="871" y="513"/>
                  <a:pt x="873" y="596"/>
                </a:cubicBezTo>
                <a:lnTo>
                  <a:pt x="636" y="596"/>
                </a:lnTo>
                <a:close/>
                <a:moveTo>
                  <a:pt x="216" y="260"/>
                </a:moveTo>
                <a:cubicBezTo>
                  <a:pt x="261" y="295"/>
                  <a:pt x="311" y="325"/>
                  <a:pt x="364" y="347"/>
                </a:cubicBezTo>
                <a:cubicBezTo>
                  <a:pt x="337" y="424"/>
                  <a:pt x="321" y="508"/>
                  <a:pt x="319" y="596"/>
                </a:cubicBezTo>
                <a:cubicBezTo>
                  <a:pt x="80" y="596"/>
                  <a:pt x="80" y="596"/>
                  <a:pt x="80" y="596"/>
                </a:cubicBezTo>
                <a:cubicBezTo>
                  <a:pt x="85" y="467"/>
                  <a:pt x="136" y="350"/>
                  <a:pt x="216" y="260"/>
                </a:cubicBezTo>
                <a:close/>
                <a:moveTo>
                  <a:pt x="80" y="636"/>
                </a:moveTo>
                <a:cubicBezTo>
                  <a:pt x="319" y="636"/>
                  <a:pt x="319" y="636"/>
                  <a:pt x="319" y="636"/>
                </a:cubicBezTo>
                <a:cubicBezTo>
                  <a:pt x="321" y="737"/>
                  <a:pt x="342" y="833"/>
                  <a:pt x="379" y="920"/>
                </a:cubicBezTo>
                <a:cubicBezTo>
                  <a:pt x="328" y="939"/>
                  <a:pt x="281" y="965"/>
                  <a:pt x="238" y="996"/>
                </a:cubicBezTo>
                <a:cubicBezTo>
                  <a:pt x="145" y="903"/>
                  <a:pt x="86" y="776"/>
                  <a:pt x="80" y="636"/>
                </a:cubicBezTo>
                <a:close/>
                <a:moveTo>
                  <a:pt x="994" y="996"/>
                </a:moveTo>
                <a:cubicBezTo>
                  <a:pt x="951" y="965"/>
                  <a:pt x="904" y="939"/>
                  <a:pt x="853" y="920"/>
                </a:cubicBezTo>
                <a:cubicBezTo>
                  <a:pt x="890" y="833"/>
                  <a:pt x="911" y="737"/>
                  <a:pt x="913" y="636"/>
                </a:cubicBezTo>
                <a:cubicBezTo>
                  <a:pt x="1152" y="636"/>
                  <a:pt x="1152" y="636"/>
                  <a:pt x="1152" y="636"/>
                </a:cubicBezTo>
                <a:cubicBezTo>
                  <a:pt x="1146" y="776"/>
                  <a:pt x="1087" y="903"/>
                  <a:pt x="994" y="996"/>
                </a:cubicBezTo>
                <a:close/>
              </a:path>
            </a:pathLst>
          </a:custGeom>
          <a:solidFill>
            <a:srgbClr val="2D4E78"/>
          </a:solidFill>
          <a:ln>
            <a:noFill/>
          </a:ln>
        </p:spPr>
        <p:txBody>
          <a:bodyPr vert="horz" wrap="square" lIns="121901" tIns="60951" rIns="121901" bIns="60951" numCol="1" anchor="t" anchorCtr="0" compatLnSpc="1"/>
          <a:lstStyle/>
          <a:p>
            <a:endParaRPr lang="id-ID" sz="1865"/>
          </a:p>
        </p:txBody>
      </p:sp>
      <p:sp>
        <p:nvSpPr>
          <p:cNvPr id="17" name="Freeform 8"/>
          <p:cNvSpPr>
            <a:spLocks noEditPoints="1"/>
          </p:cNvSpPr>
          <p:nvPr/>
        </p:nvSpPr>
        <p:spPr bwMode="auto">
          <a:xfrm>
            <a:off x="4873743" y="4397812"/>
            <a:ext cx="676890" cy="593659"/>
          </a:xfrm>
          <a:custGeom>
            <a:avLst/>
            <a:gdLst>
              <a:gd name="T0" fmla="*/ 168 w 336"/>
              <a:gd name="T1" fmla="*/ 0 h 294"/>
              <a:gd name="T2" fmla="*/ 0 w 336"/>
              <a:gd name="T3" fmla="*/ 126 h 294"/>
              <a:gd name="T4" fmla="*/ 74 w 336"/>
              <a:gd name="T5" fmla="*/ 230 h 294"/>
              <a:gd name="T6" fmla="*/ 74 w 336"/>
              <a:gd name="T7" fmla="*/ 231 h 294"/>
              <a:gd name="T8" fmla="*/ 53 w 336"/>
              <a:gd name="T9" fmla="*/ 281 h 294"/>
              <a:gd name="T10" fmla="*/ 53 w 336"/>
              <a:gd name="T11" fmla="*/ 281 h 294"/>
              <a:gd name="T12" fmla="*/ 53 w 336"/>
              <a:gd name="T13" fmla="*/ 284 h 294"/>
              <a:gd name="T14" fmla="*/ 62 w 336"/>
              <a:gd name="T15" fmla="*/ 294 h 294"/>
              <a:gd name="T16" fmla="*/ 65 w 336"/>
              <a:gd name="T17" fmla="*/ 294 h 294"/>
              <a:gd name="T18" fmla="*/ 136 w 336"/>
              <a:gd name="T19" fmla="*/ 250 h 294"/>
              <a:gd name="T20" fmla="*/ 168 w 336"/>
              <a:gd name="T21" fmla="*/ 252 h 294"/>
              <a:gd name="T22" fmla="*/ 336 w 336"/>
              <a:gd name="T23" fmla="*/ 126 h 294"/>
              <a:gd name="T24" fmla="*/ 168 w 336"/>
              <a:gd name="T25" fmla="*/ 0 h 294"/>
              <a:gd name="T26" fmla="*/ 168 w 336"/>
              <a:gd name="T27" fmla="*/ 231 h 294"/>
              <a:gd name="T28" fmla="*/ 139 w 336"/>
              <a:gd name="T29" fmla="*/ 229 h 294"/>
              <a:gd name="T30" fmla="*/ 136 w 336"/>
              <a:gd name="T31" fmla="*/ 229 h 294"/>
              <a:gd name="T32" fmla="*/ 119 w 336"/>
              <a:gd name="T33" fmla="*/ 236 h 294"/>
              <a:gd name="T34" fmla="*/ 87 w 336"/>
              <a:gd name="T35" fmla="*/ 263 h 294"/>
              <a:gd name="T36" fmla="*/ 94 w 336"/>
              <a:gd name="T37" fmla="*/ 232 h 294"/>
              <a:gd name="T38" fmla="*/ 95 w 336"/>
              <a:gd name="T39" fmla="*/ 230 h 294"/>
              <a:gd name="T40" fmla="*/ 83 w 336"/>
              <a:gd name="T41" fmla="*/ 212 h 294"/>
              <a:gd name="T42" fmla="*/ 21 w 336"/>
              <a:gd name="T43" fmla="*/ 126 h 294"/>
              <a:gd name="T44" fmla="*/ 168 w 336"/>
              <a:gd name="T45" fmla="*/ 21 h 294"/>
              <a:gd name="T46" fmla="*/ 315 w 336"/>
              <a:gd name="T47" fmla="*/ 126 h 294"/>
              <a:gd name="T48" fmla="*/ 168 w 336"/>
              <a:gd name="T49" fmla="*/ 231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294">
                <a:moveTo>
                  <a:pt x="168" y="0"/>
                </a:moveTo>
                <a:cubicBezTo>
                  <a:pt x="75" y="0"/>
                  <a:pt x="0" y="56"/>
                  <a:pt x="0" y="126"/>
                </a:cubicBezTo>
                <a:cubicBezTo>
                  <a:pt x="0" y="169"/>
                  <a:pt x="29" y="208"/>
                  <a:pt x="74" y="230"/>
                </a:cubicBezTo>
                <a:cubicBezTo>
                  <a:pt x="74" y="231"/>
                  <a:pt x="74" y="231"/>
                  <a:pt x="74" y="231"/>
                </a:cubicBezTo>
                <a:cubicBezTo>
                  <a:pt x="74" y="250"/>
                  <a:pt x="59" y="270"/>
                  <a:pt x="53" y="281"/>
                </a:cubicBezTo>
                <a:cubicBezTo>
                  <a:pt x="53" y="281"/>
                  <a:pt x="53" y="281"/>
                  <a:pt x="53" y="281"/>
                </a:cubicBezTo>
                <a:cubicBezTo>
                  <a:pt x="53" y="282"/>
                  <a:pt x="53" y="283"/>
                  <a:pt x="53" y="284"/>
                </a:cubicBezTo>
                <a:cubicBezTo>
                  <a:pt x="53" y="290"/>
                  <a:pt x="57" y="294"/>
                  <a:pt x="62" y="294"/>
                </a:cubicBezTo>
                <a:cubicBezTo>
                  <a:pt x="63" y="294"/>
                  <a:pt x="65" y="294"/>
                  <a:pt x="65" y="294"/>
                </a:cubicBezTo>
                <a:cubicBezTo>
                  <a:pt x="98" y="288"/>
                  <a:pt x="128" y="258"/>
                  <a:pt x="136" y="250"/>
                </a:cubicBezTo>
                <a:cubicBezTo>
                  <a:pt x="146" y="251"/>
                  <a:pt x="157" y="252"/>
                  <a:pt x="168" y="252"/>
                </a:cubicBezTo>
                <a:cubicBezTo>
                  <a:pt x="261" y="252"/>
                  <a:pt x="336" y="196"/>
                  <a:pt x="336" y="126"/>
                </a:cubicBezTo>
                <a:cubicBezTo>
                  <a:pt x="336" y="56"/>
                  <a:pt x="261" y="0"/>
                  <a:pt x="168" y="0"/>
                </a:cubicBezTo>
                <a:close/>
                <a:moveTo>
                  <a:pt x="168" y="231"/>
                </a:moveTo>
                <a:cubicBezTo>
                  <a:pt x="158" y="231"/>
                  <a:pt x="148" y="230"/>
                  <a:pt x="139" y="229"/>
                </a:cubicBezTo>
                <a:cubicBezTo>
                  <a:pt x="138" y="229"/>
                  <a:pt x="137" y="229"/>
                  <a:pt x="136" y="229"/>
                </a:cubicBezTo>
                <a:cubicBezTo>
                  <a:pt x="129" y="229"/>
                  <a:pt x="123" y="231"/>
                  <a:pt x="119" y="236"/>
                </a:cubicBezTo>
                <a:cubicBezTo>
                  <a:pt x="115" y="242"/>
                  <a:pt x="102" y="254"/>
                  <a:pt x="87" y="263"/>
                </a:cubicBezTo>
                <a:cubicBezTo>
                  <a:pt x="91" y="254"/>
                  <a:pt x="94" y="243"/>
                  <a:pt x="94" y="232"/>
                </a:cubicBezTo>
                <a:cubicBezTo>
                  <a:pt x="95" y="231"/>
                  <a:pt x="95" y="231"/>
                  <a:pt x="95" y="230"/>
                </a:cubicBezTo>
                <a:cubicBezTo>
                  <a:pt x="95" y="222"/>
                  <a:pt x="90" y="215"/>
                  <a:pt x="83" y="212"/>
                </a:cubicBezTo>
                <a:cubicBezTo>
                  <a:pt x="44" y="192"/>
                  <a:pt x="21" y="160"/>
                  <a:pt x="21" y="126"/>
                </a:cubicBezTo>
                <a:cubicBezTo>
                  <a:pt x="21" y="68"/>
                  <a:pt x="87" y="21"/>
                  <a:pt x="168" y="21"/>
                </a:cubicBezTo>
                <a:cubicBezTo>
                  <a:pt x="249" y="21"/>
                  <a:pt x="315" y="68"/>
                  <a:pt x="315" y="126"/>
                </a:cubicBezTo>
                <a:cubicBezTo>
                  <a:pt x="315" y="184"/>
                  <a:pt x="249" y="231"/>
                  <a:pt x="168" y="231"/>
                </a:cubicBezTo>
                <a:close/>
              </a:path>
            </a:pathLst>
          </a:custGeom>
          <a:solidFill>
            <a:srgbClr val="2D4E78"/>
          </a:solidFill>
          <a:ln>
            <a:noFill/>
          </a:ln>
        </p:spPr>
        <p:txBody>
          <a:bodyPr vert="horz" wrap="square" lIns="121901" tIns="60951" rIns="121901" bIns="60951" numCol="1" anchor="t" anchorCtr="0" compatLnSpc="1"/>
          <a:lstStyle/>
          <a:p>
            <a:endParaRPr lang="id-ID" sz="1865"/>
          </a:p>
        </p:txBody>
      </p:sp>
      <p:grpSp>
        <p:nvGrpSpPr>
          <p:cNvPr id="18" name="Group 83"/>
          <p:cNvGrpSpPr/>
          <p:nvPr/>
        </p:nvGrpSpPr>
        <p:grpSpPr>
          <a:xfrm>
            <a:off x="8735941" y="4355933"/>
            <a:ext cx="671462" cy="671463"/>
            <a:chOff x="-2771775" y="66675"/>
            <a:chExt cx="827087" cy="827088"/>
          </a:xfrm>
          <a:solidFill>
            <a:srgbClr val="2D4E78"/>
          </a:solidFill>
        </p:grpSpPr>
        <p:sp>
          <p:nvSpPr>
            <p:cNvPr id="19" name="Freeform 19"/>
            <p:cNvSpPr>
              <a:spLocks noEditPoints="1"/>
            </p:cNvSpPr>
            <p:nvPr/>
          </p:nvSpPr>
          <p:spPr bwMode="auto">
            <a:xfrm>
              <a:off x="-2771775" y="66675"/>
              <a:ext cx="827087" cy="827088"/>
            </a:xfrm>
            <a:custGeom>
              <a:avLst/>
              <a:gdLst>
                <a:gd name="T0" fmla="*/ 188 w 220"/>
                <a:gd name="T1" fmla="*/ 83 h 220"/>
                <a:gd name="T2" fmla="*/ 196 w 220"/>
                <a:gd name="T3" fmla="*/ 56 h 220"/>
                <a:gd name="T4" fmla="*/ 181 w 220"/>
                <a:gd name="T5" fmla="*/ 26 h 220"/>
                <a:gd name="T6" fmla="*/ 164 w 220"/>
                <a:gd name="T7" fmla="*/ 24 h 220"/>
                <a:gd name="T8" fmla="*/ 137 w 220"/>
                <a:gd name="T9" fmla="*/ 32 h 220"/>
                <a:gd name="T10" fmla="*/ 119 w 220"/>
                <a:gd name="T11" fmla="*/ 0 h 220"/>
                <a:gd name="T12" fmla="*/ 87 w 220"/>
                <a:gd name="T13" fmla="*/ 11 h 220"/>
                <a:gd name="T14" fmla="*/ 74 w 220"/>
                <a:gd name="T15" fmla="*/ 36 h 220"/>
                <a:gd name="T16" fmla="*/ 49 w 220"/>
                <a:gd name="T17" fmla="*/ 22 h 220"/>
                <a:gd name="T18" fmla="*/ 26 w 220"/>
                <a:gd name="T19" fmla="*/ 39 h 220"/>
                <a:gd name="T20" fmla="*/ 36 w 220"/>
                <a:gd name="T21" fmla="*/ 74 h 220"/>
                <a:gd name="T22" fmla="*/ 11 w 220"/>
                <a:gd name="T23" fmla="*/ 87 h 220"/>
                <a:gd name="T24" fmla="*/ 0 w 220"/>
                <a:gd name="T25" fmla="*/ 119 h 220"/>
                <a:gd name="T26" fmla="*/ 32 w 220"/>
                <a:gd name="T27" fmla="*/ 137 h 220"/>
                <a:gd name="T28" fmla="*/ 24 w 220"/>
                <a:gd name="T29" fmla="*/ 164 h 220"/>
                <a:gd name="T30" fmla="*/ 39 w 220"/>
                <a:gd name="T31" fmla="*/ 194 h 220"/>
                <a:gd name="T32" fmla="*/ 56 w 220"/>
                <a:gd name="T33" fmla="*/ 196 h 220"/>
                <a:gd name="T34" fmla="*/ 83 w 220"/>
                <a:gd name="T35" fmla="*/ 188 h 220"/>
                <a:gd name="T36" fmla="*/ 101 w 220"/>
                <a:gd name="T37" fmla="*/ 220 h 220"/>
                <a:gd name="T38" fmla="*/ 133 w 220"/>
                <a:gd name="T39" fmla="*/ 209 h 220"/>
                <a:gd name="T40" fmla="*/ 146 w 220"/>
                <a:gd name="T41" fmla="*/ 184 h 220"/>
                <a:gd name="T42" fmla="*/ 171 w 220"/>
                <a:gd name="T43" fmla="*/ 198 h 220"/>
                <a:gd name="T44" fmla="*/ 194 w 220"/>
                <a:gd name="T45" fmla="*/ 181 h 220"/>
                <a:gd name="T46" fmla="*/ 184 w 220"/>
                <a:gd name="T47" fmla="*/ 146 h 220"/>
                <a:gd name="T48" fmla="*/ 209 w 220"/>
                <a:gd name="T49" fmla="*/ 133 h 220"/>
                <a:gd name="T50" fmla="*/ 220 w 220"/>
                <a:gd name="T51" fmla="*/ 101 h 220"/>
                <a:gd name="T52" fmla="*/ 185 w 220"/>
                <a:gd name="T53" fmla="*/ 124 h 220"/>
                <a:gd name="T54" fmla="*/ 172 w 220"/>
                <a:gd name="T55" fmla="*/ 140 h 220"/>
                <a:gd name="T56" fmla="*/ 185 w 220"/>
                <a:gd name="T57" fmla="*/ 171 h 220"/>
                <a:gd name="T58" fmla="*/ 154 w 220"/>
                <a:gd name="T59" fmla="*/ 173 h 220"/>
                <a:gd name="T60" fmla="*/ 140 w 220"/>
                <a:gd name="T61" fmla="*/ 172 h 220"/>
                <a:gd name="T62" fmla="*/ 124 w 220"/>
                <a:gd name="T63" fmla="*/ 185 h 220"/>
                <a:gd name="T64" fmla="*/ 101 w 220"/>
                <a:gd name="T65" fmla="*/ 206 h 220"/>
                <a:gd name="T66" fmla="*/ 87 w 220"/>
                <a:gd name="T67" fmla="*/ 175 h 220"/>
                <a:gd name="T68" fmla="*/ 74 w 220"/>
                <a:gd name="T69" fmla="*/ 170 h 220"/>
                <a:gd name="T70" fmla="*/ 49 w 220"/>
                <a:gd name="T71" fmla="*/ 185 h 220"/>
                <a:gd name="T72" fmla="*/ 47 w 220"/>
                <a:gd name="T73" fmla="*/ 154 h 220"/>
                <a:gd name="T74" fmla="*/ 45 w 220"/>
                <a:gd name="T75" fmla="*/ 133 h 220"/>
                <a:gd name="T76" fmla="*/ 14 w 220"/>
                <a:gd name="T77" fmla="*/ 119 h 220"/>
                <a:gd name="T78" fmla="*/ 35 w 220"/>
                <a:gd name="T79" fmla="*/ 96 h 220"/>
                <a:gd name="T80" fmla="*/ 48 w 220"/>
                <a:gd name="T81" fmla="*/ 80 h 220"/>
                <a:gd name="T82" fmla="*/ 35 w 220"/>
                <a:gd name="T83" fmla="*/ 49 h 220"/>
                <a:gd name="T84" fmla="*/ 66 w 220"/>
                <a:gd name="T85" fmla="*/ 47 h 220"/>
                <a:gd name="T86" fmla="*/ 80 w 220"/>
                <a:gd name="T87" fmla="*/ 48 h 220"/>
                <a:gd name="T88" fmla="*/ 96 w 220"/>
                <a:gd name="T89" fmla="*/ 35 h 220"/>
                <a:gd name="T90" fmla="*/ 119 w 220"/>
                <a:gd name="T91" fmla="*/ 14 h 220"/>
                <a:gd name="T92" fmla="*/ 133 w 220"/>
                <a:gd name="T93" fmla="*/ 45 h 220"/>
                <a:gd name="T94" fmla="*/ 146 w 220"/>
                <a:gd name="T95" fmla="*/ 50 h 220"/>
                <a:gd name="T96" fmla="*/ 171 w 220"/>
                <a:gd name="T97" fmla="*/ 35 h 220"/>
                <a:gd name="T98" fmla="*/ 173 w 220"/>
                <a:gd name="T99" fmla="*/ 66 h 220"/>
                <a:gd name="T100" fmla="*/ 175 w 220"/>
                <a:gd name="T101" fmla="*/ 87 h 220"/>
                <a:gd name="T102" fmla="*/ 206 w 220"/>
                <a:gd name="T103" fmla="*/ 101 h 220"/>
                <a:gd name="T104" fmla="*/ 185 w 220"/>
                <a:gd name="T105" fmla="*/ 124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0" h="220">
                  <a:moveTo>
                    <a:pt x="209" y="87"/>
                  </a:moveTo>
                  <a:cubicBezTo>
                    <a:pt x="188" y="83"/>
                    <a:pt x="188" y="83"/>
                    <a:pt x="188" y="83"/>
                  </a:cubicBezTo>
                  <a:cubicBezTo>
                    <a:pt x="187" y="80"/>
                    <a:pt x="186" y="77"/>
                    <a:pt x="184" y="74"/>
                  </a:cubicBezTo>
                  <a:cubicBezTo>
                    <a:pt x="196" y="56"/>
                    <a:pt x="196" y="56"/>
                    <a:pt x="196" y="56"/>
                  </a:cubicBezTo>
                  <a:cubicBezTo>
                    <a:pt x="200" y="51"/>
                    <a:pt x="199" y="43"/>
                    <a:pt x="194" y="39"/>
                  </a:cubicBezTo>
                  <a:cubicBezTo>
                    <a:pt x="181" y="26"/>
                    <a:pt x="181" y="26"/>
                    <a:pt x="181" y="26"/>
                  </a:cubicBezTo>
                  <a:cubicBezTo>
                    <a:pt x="179" y="23"/>
                    <a:pt x="175" y="22"/>
                    <a:pt x="171" y="22"/>
                  </a:cubicBezTo>
                  <a:cubicBezTo>
                    <a:pt x="169" y="22"/>
                    <a:pt x="166" y="22"/>
                    <a:pt x="164" y="24"/>
                  </a:cubicBezTo>
                  <a:cubicBezTo>
                    <a:pt x="146" y="36"/>
                    <a:pt x="146" y="36"/>
                    <a:pt x="146" y="36"/>
                  </a:cubicBezTo>
                  <a:cubicBezTo>
                    <a:pt x="143" y="34"/>
                    <a:pt x="140" y="33"/>
                    <a:pt x="137" y="32"/>
                  </a:cubicBezTo>
                  <a:cubicBezTo>
                    <a:pt x="133" y="11"/>
                    <a:pt x="133" y="11"/>
                    <a:pt x="133" y="11"/>
                  </a:cubicBezTo>
                  <a:cubicBezTo>
                    <a:pt x="132" y="5"/>
                    <a:pt x="126" y="0"/>
                    <a:pt x="119" y="0"/>
                  </a:cubicBezTo>
                  <a:cubicBezTo>
                    <a:pt x="101" y="0"/>
                    <a:pt x="101" y="0"/>
                    <a:pt x="101" y="0"/>
                  </a:cubicBezTo>
                  <a:cubicBezTo>
                    <a:pt x="94" y="0"/>
                    <a:pt x="88" y="5"/>
                    <a:pt x="87" y="11"/>
                  </a:cubicBezTo>
                  <a:cubicBezTo>
                    <a:pt x="83" y="32"/>
                    <a:pt x="83" y="32"/>
                    <a:pt x="83" y="32"/>
                  </a:cubicBezTo>
                  <a:cubicBezTo>
                    <a:pt x="80" y="33"/>
                    <a:pt x="77" y="34"/>
                    <a:pt x="74" y="36"/>
                  </a:cubicBezTo>
                  <a:cubicBezTo>
                    <a:pt x="56" y="24"/>
                    <a:pt x="56" y="24"/>
                    <a:pt x="56" y="24"/>
                  </a:cubicBezTo>
                  <a:cubicBezTo>
                    <a:pt x="54" y="22"/>
                    <a:pt x="51" y="22"/>
                    <a:pt x="49" y="22"/>
                  </a:cubicBezTo>
                  <a:cubicBezTo>
                    <a:pt x="45" y="22"/>
                    <a:pt x="41" y="23"/>
                    <a:pt x="39" y="26"/>
                  </a:cubicBezTo>
                  <a:cubicBezTo>
                    <a:pt x="26" y="39"/>
                    <a:pt x="26" y="39"/>
                    <a:pt x="26" y="39"/>
                  </a:cubicBezTo>
                  <a:cubicBezTo>
                    <a:pt x="21" y="43"/>
                    <a:pt x="20" y="51"/>
                    <a:pt x="24" y="56"/>
                  </a:cubicBezTo>
                  <a:cubicBezTo>
                    <a:pt x="36" y="74"/>
                    <a:pt x="36" y="74"/>
                    <a:pt x="36" y="74"/>
                  </a:cubicBezTo>
                  <a:cubicBezTo>
                    <a:pt x="34" y="77"/>
                    <a:pt x="33" y="80"/>
                    <a:pt x="32" y="83"/>
                  </a:cubicBezTo>
                  <a:cubicBezTo>
                    <a:pt x="11" y="87"/>
                    <a:pt x="11" y="87"/>
                    <a:pt x="11" y="87"/>
                  </a:cubicBezTo>
                  <a:cubicBezTo>
                    <a:pt x="5" y="88"/>
                    <a:pt x="0" y="94"/>
                    <a:pt x="0" y="101"/>
                  </a:cubicBezTo>
                  <a:cubicBezTo>
                    <a:pt x="0" y="119"/>
                    <a:pt x="0" y="119"/>
                    <a:pt x="0" y="119"/>
                  </a:cubicBezTo>
                  <a:cubicBezTo>
                    <a:pt x="0" y="126"/>
                    <a:pt x="5" y="132"/>
                    <a:pt x="11" y="133"/>
                  </a:cubicBezTo>
                  <a:cubicBezTo>
                    <a:pt x="32" y="137"/>
                    <a:pt x="32" y="137"/>
                    <a:pt x="32" y="137"/>
                  </a:cubicBezTo>
                  <a:cubicBezTo>
                    <a:pt x="33" y="140"/>
                    <a:pt x="34" y="143"/>
                    <a:pt x="36" y="146"/>
                  </a:cubicBezTo>
                  <a:cubicBezTo>
                    <a:pt x="24" y="164"/>
                    <a:pt x="24" y="164"/>
                    <a:pt x="24" y="164"/>
                  </a:cubicBezTo>
                  <a:cubicBezTo>
                    <a:pt x="20" y="169"/>
                    <a:pt x="21" y="177"/>
                    <a:pt x="26" y="181"/>
                  </a:cubicBezTo>
                  <a:cubicBezTo>
                    <a:pt x="39" y="194"/>
                    <a:pt x="39" y="194"/>
                    <a:pt x="39" y="194"/>
                  </a:cubicBezTo>
                  <a:cubicBezTo>
                    <a:pt x="41" y="197"/>
                    <a:pt x="45" y="198"/>
                    <a:pt x="49" y="198"/>
                  </a:cubicBezTo>
                  <a:cubicBezTo>
                    <a:pt x="51" y="198"/>
                    <a:pt x="54" y="198"/>
                    <a:pt x="56" y="196"/>
                  </a:cubicBezTo>
                  <a:cubicBezTo>
                    <a:pt x="74" y="184"/>
                    <a:pt x="74" y="184"/>
                    <a:pt x="74" y="184"/>
                  </a:cubicBezTo>
                  <a:cubicBezTo>
                    <a:pt x="77" y="186"/>
                    <a:pt x="80" y="187"/>
                    <a:pt x="83" y="188"/>
                  </a:cubicBezTo>
                  <a:cubicBezTo>
                    <a:pt x="87" y="209"/>
                    <a:pt x="87" y="209"/>
                    <a:pt x="87" y="209"/>
                  </a:cubicBezTo>
                  <a:cubicBezTo>
                    <a:pt x="88" y="215"/>
                    <a:pt x="94" y="220"/>
                    <a:pt x="101" y="220"/>
                  </a:cubicBezTo>
                  <a:cubicBezTo>
                    <a:pt x="119" y="220"/>
                    <a:pt x="119" y="220"/>
                    <a:pt x="119" y="220"/>
                  </a:cubicBezTo>
                  <a:cubicBezTo>
                    <a:pt x="126" y="220"/>
                    <a:pt x="132" y="215"/>
                    <a:pt x="133" y="209"/>
                  </a:cubicBezTo>
                  <a:cubicBezTo>
                    <a:pt x="137" y="188"/>
                    <a:pt x="137" y="188"/>
                    <a:pt x="137" y="188"/>
                  </a:cubicBezTo>
                  <a:cubicBezTo>
                    <a:pt x="140" y="187"/>
                    <a:pt x="143" y="186"/>
                    <a:pt x="146" y="184"/>
                  </a:cubicBezTo>
                  <a:cubicBezTo>
                    <a:pt x="164" y="196"/>
                    <a:pt x="164" y="196"/>
                    <a:pt x="164" y="196"/>
                  </a:cubicBezTo>
                  <a:cubicBezTo>
                    <a:pt x="166" y="198"/>
                    <a:pt x="169" y="198"/>
                    <a:pt x="171" y="198"/>
                  </a:cubicBezTo>
                  <a:cubicBezTo>
                    <a:pt x="175" y="198"/>
                    <a:pt x="179" y="197"/>
                    <a:pt x="181" y="194"/>
                  </a:cubicBezTo>
                  <a:cubicBezTo>
                    <a:pt x="194" y="181"/>
                    <a:pt x="194" y="181"/>
                    <a:pt x="194" y="181"/>
                  </a:cubicBezTo>
                  <a:cubicBezTo>
                    <a:pt x="199" y="177"/>
                    <a:pt x="200" y="169"/>
                    <a:pt x="196" y="164"/>
                  </a:cubicBezTo>
                  <a:cubicBezTo>
                    <a:pt x="184" y="146"/>
                    <a:pt x="184" y="146"/>
                    <a:pt x="184" y="146"/>
                  </a:cubicBezTo>
                  <a:cubicBezTo>
                    <a:pt x="186" y="143"/>
                    <a:pt x="187" y="140"/>
                    <a:pt x="188" y="137"/>
                  </a:cubicBezTo>
                  <a:cubicBezTo>
                    <a:pt x="209" y="133"/>
                    <a:pt x="209" y="133"/>
                    <a:pt x="209" y="133"/>
                  </a:cubicBezTo>
                  <a:cubicBezTo>
                    <a:pt x="215" y="132"/>
                    <a:pt x="220" y="126"/>
                    <a:pt x="220" y="119"/>
                  </a:cubicBezTo>
                  <a:cubicBezTo>
                    <a:pt x="220" y="101"/>
                    <a:pt x="220" y="101"/>
                    <a:pt x="220" y="101"/>
                  </a:cubicBezTo>
                  <a:cubicBezTo>
                    <a:pt x="220" y="94"/>
                    <a:pt x="215" y="88"/>
                    <a:pt x="209" y="87"/>
                  </a:cubicBezTo>
                  <a:close/>
                  <a:moveTo>
                    <a:pt x="185" y="124"/>
                  </a:moveTo>
                  <a:cubicBezTo>
                    <a:pt x="180" y="125"/>
                    <a:pt x="176" y="128"/>
                    <a:pt x="175" y="133"/>
                  </a:cubicBezTo>
                  <a:cubicBezTo>
                    <a:pt x="174" y="135"/>
                    <a:pt x="173" y="138"/>
                    <a:pt x="172" y="140"/>
                  </a:cubicBezTo>
                  <a:cubicBezTo>
                    <a:pt x="170" y="144"/>
                    <a:pt x="170" y="149"/>
                    <a:pt x="173" y="154"/>
                  </a:cubicBezTo>
                  <a:cubicBezTo>
                    <a:pt x="185" y="171"/>
                    <a:pt x="185" y="171"/>
                    <a:pt x="185" y="171"/>
                  </a:cubicBezTo>
                  <a:cubicBezTo>
                    <a:pt x="171" y="185"/>
                    <a:pt x="171" y="185"/>
                    <a:pt x="171" y="185"/>
                  </a:cubicBezTo>
                  <a:cubicBezTo>
                    <a:pt x="154" y="173"/>
                    <a:pt x="154" y="173"/>
                    <a:pt x="154" y="173"/>
                  </a:cubicBezTo>
                  <a:cubicBezTo>
                    <a:pt x="151" y="171"/>
                    <a:pt x="149" y="170"/>
                    <a:pt x="146" y="170"/>
                  </a:cubicBezTo>
                  <a:cubicBezTo>
                    <a:pt x="144" y="170"/>
                    <a:pt x="142" y="171"/>
                    <a:pt x="140" y="172"/>
                  </a:cubicBezTo>
                  <a:cubicBezTo>
                    <a:pt x="138" y="173"/>
                    <a:pt x="135" y="174"/>
                    <a:pt x="133" y="175"/>
                  </a:cubicBezTo>
                  <a:cubicBezTo>
                    <a:pt x="128" y="176"/>
                    <a:pt x="125" y="180"/>
                    <a:pt x="124" y="185"/>
                  </a:cubicBezTo>
                  <a:cubicBezTo>
                    <a:pt x="119" y="206"/>
                    <a:pt x="119" y="206"/>
                    <a:pt x="119" y="206"/>
                  </a:cubicBezTo>
                  <a:cubicBezTo>
                    <a:pt x="101" y="206"/>
                    <a:pt x="101" y="206"/>
                    <a:pt x="101" y="206"/>
                  </a:cubicBezTo>
                  <a:cubicBezTo>
                    <a:pt x="96" y="185"/>
                    <a:pt x="96" y="185"/>
                    <a:pt x="96" y="185"/>
                  </a:cubicBezTo>
                  <a:cubicBezTo>
                    <a:pt x="95" y="180"/>
                    <a:pt x="92" y="176"/>
                    <a:pt x="87" y="175"/>
                  </a:cubicBezTo>
                  <a:cubicBezTo>
                    <a:pt x="85" y="174"/>
                    <a:pt x="82" y="173"/>
                    <a:pt x="80" y="172"/>
                  </a:cubicBezTo>
                  <a:cubicBezTo>
                    <a:pt x="78" y="171"/>
                    <a:pt x="76" y="170"/>
                    <a:pt x="74" y="170"/>
                  </a:cubicBezTo>
                  <a:cubicBezTo>
                    <a:pt x="71" y="170"/>
                    <a:pt x="69" y="171"/>
                    <a:pt x="66" y="173"/>
                  </a:cubicBezTo>
                  <a:cubicBezTo>
                    <a:pt x="49" y="185"/>
                    <a:pt x="49" y="185"/>
                    <a:pt x="49" y="185"/>
                  </a:cubicBezTo>
                  <a:cubicBezTo>
                    <a:pt x="35" y="171"/>
                    <a:pt x="35" y="171"/>
                    <a:pt x="35" y="171"/>
                  </a:cubicBezTo>
                  <a:cubicBezTo>
                    <a:pt x="47" y="154"/>
                    <a:pt x="47" y="154"/>
                    <a:pt x="47" y="154"/>
                  </a:cubicBezTo>
                  <a:cubicBezTo>
                    <a:pt x="50" y="149"/>
                    <a:pt x="50" y="144"/>
                    <a:pt x="48" y="140"/>
                  </a:cubicBezTo>
                  <a:cubicBezTo>
                    <a:pt x="47" y="138"/>
                    <a:pt x="46" y="135"/>
                    <a:pt x="45" y="133"/>
                  </a:cubicBezTo>
                  <a:cubicBezTo>
                    <a:pt x="44" y="128"/>
                    <a:pt x="40" y="125"/>
                    <a:pt x="35" y="124"/>
                  </a:cubicBezTo>
                  <a:cubicBezTo>
                    <a:pt x="14" y="119"/>
                    <a:pt x="14" y="119"/>
                    <a:pt x="14" y="119"/>
                  </a:cubicBezTo>
                  <a:cubicBezTo>
                    <a:pt x="14" y="101"/>
                    <a:pt x="14" y="101"/>
                    <a:pt x="14" y="101"/>
                  </a:cubicBezTo>
                  <a:cubicBezTo>
                    <a:pt x="35" y="96"/>
                    <a:pt x="35" y="96"/>
                    <a:pt x="35" y="96"/>
                  </a:cubicBezTo>
                  <a:cubicBezTo>
                    <a:pt x="40" y="95"/>
                    <a:pt x="44" y="92"/>
                    <a:pt x="45" y="87"/>
                  </a:cubicBezTo>
                  <a:cubicBezTo>
                    <a:pt x="46" y="85"/>
                    <a:pt x="47" y="82"/>
                    <a:pt x="48" y="80"/>
                  </a:cubicBezTo>
                  <a:cubicBezTo>
                    <a:pt x="50" y="76"/>
                    <a:pt x="50" y="71"/>
                    <a:pt x="47" y="66"/>
                  </a:cubicBezTo>
                  <a:cubicBezTo>
                    <a:pt x="35" y="49"/>
                    <a:pt x="35" y="49"/>
                    <a:pt x="35" y="49"/>
                  </a:cubicBezTo>
                  <a:cubicBezTo>
                    <a:pt x="49" y="35"/>
                    <a:pt x="49" y="35"/>
                    <a:pt x="49" y="35"/>
                  </a:cubicBezTo>
                  <a:cubicBezTo>
                    <a:pt x="66" y="47"/>
                    <a:pt x="66" y="47"/>
                    <a:pt x="66" y="47"/>
                  </a:cubicBezTo>
                  <a:cubicBezTo>
                    <a:pt x="69" y="49"/>
                    <a:pt x="71" y="50"/>
                    <a:pt x="74" y="50"/>
                  </a:cubicBezTo>
                  <a:cubicBezTo>
                    <a:pt x="76" y="50"/>
                    <a:pt x="78" y="49"/>
                    <a:pt x="80" y="48"/>
                  </a:cubicBezTo>
                  <a:cubicBezTo>
                    <a:pt x="82" y="47"/>
                    <a:pt x="85" y="46"/>
                    <a:pt x="87" y="45"/>
                  </a:cubicBezTo>
                  <a:cubicBezTo>
                    <a:pt x="92" y="44"/>
                    <a:pt x="95" y="40"/>
                    <a:pt x="96" y="35"/>
                  </a:cubicBezTo>
                  <a:cubicBezTo>
                    <a:pt x="101" y="14"/>
                    <a:pt x="101" y="14"/>
                    <a:pt x="101" y="14"/>
                  </a:cubicBezTo>
                  <a:cubicBezTo>
                    <a:pt x="119" y="14"/>
                    <a:pt x="119" y="14"/>
                    <a:pt x="119" y="14"/>
                  </a:cubicBezTo>
                  <a:cubicBezTo>
                    <a:pt x="124" y="35"/>
                    <a:pt x="124" y="35"/>
                    <a:pt x="124" y="35"/>
                  </a:cubicBezTo>
                  <a:cubicBezTo>
                    <a:pt x="125" y="40"/>
                    <a:pt x="128" y="44"/>
                    <a:pt x="133" y="45"/>
                  </a:cubicBezTo>
                  <a:cubicBezTo>
                    <a:pt x="135" y="46"/>
                    <a:pt x="138" y="47"/>
                    <a:pt x="140" y="48"/>
                  </a:cubicBezTo>
                  <a:cubicBezTo>
                    <a:pt x="142" y="49"/>
                    <a:pt x="144" y="50"/>
                    <a:pt x="146" y="50"/>
                  </a:cubicBezTo>
                  <a:cubicBezTo>
                    <a:pt x="149" y="50"/>
                    <a:pt x="151" y="49"/>
                    <a:pt x="154" y="47"/>
                  </a:cubicBezTo>
                  <a:cubicBezTo>
                    <a:pt x="171" y="35"/>
                    <a:pt x="171" y="35"/>
                    <a:pt x="171" y="35"/>
                  </a:cubicBezTo>
                  <a:cubicBezTo>
                    <a:pt x="185" y="49"/>
                    <a:pt x="185" y="49"/>
                    <a:pt x="185" y="49"/>
                  </a:cubicBezTo>
                  <a:cubicBezTo>
                    <a:pt x="173" y="66"/>
                    <a:pt x="173" y="66"/>
                    <a:pt x="173" y="66"/>
                  </a:cubicBezTo>
                  <a:cubicBezTo>
                    <a:pt x="170" y="71"/>
                    <a:pt x="170" y="76"/>
                    <a:pt x="172" y="80"/>
                  </a:cubicBezTo>
                  <a:cubicBezTo>
                    <a:pt x="173" y="82"/>
                    <a:pt x="174" y="85"/>
                    <a:pt x="175" y="87"/>
                  </a:cubicBezTo>
                  <a:cubicBezTo>
                    <a:pt x="176" y="92"/>
                    <a:pt x="180" y="95"/>
                    <a:pt x="185" y="96"/>
                  </a:cubicBezTo>
                  <a:cubicBezTo>
                    <a:pt x="206" y="101"/>
                    <a:pt x="206" y="101"/>
                    <a:pt x="206" y="101"/>
                  </a:cubicBezTo>
                  <a:cubicBezTo>
                    <a:pt x="206" y="119"/>
                    <a:pt x="206" y="119"/>
                    <a:pt x="206" y="119"/>
                  </a:cubicBezTo>
                  <a:lnTo>
                    <a:pt x="185"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01" tIns="60951" rIns="121901" bIns="60951" numCol="1" anchor="t" anchorCtr="0" compatLnSpc="1"/>
            <a:lstStyle/>
            <a:p>
              <a:endParaRPr lang="id-ID" sz="1865"/>
            </a:p>
          </p:txBody>
        </p:sp>
        <p:sp>
          <p:nvSpPr>
            <p:cNvPr id="20" name="Freeform 20"/>
            <p:cNvSpPr>
              <a:spLocks noEditPoints="1"/>
            </p:cNvSpPr>
            <p:nvPr/>
          </p:nvSpPr>
          <p:spPr bwMode="auto">
            <a:xfrm>
              <a:off x="-2538413" y="300038"/>
              <a:ext cx="360362" cy="360363"/>
            </a:xfrm>
            <a:custGeom>
              <a:avLst/>
              <a:gdLst>
                <a:gd name="T0" fmla="*/ 48 w 96"/>
                <a:gd name="T1" fmla="*/ 0 h 96"/>
                <a:gd name="T2" fmla="*/ 0 w 96"/>
                <a:gd name="T3" fmla="*/ 48 h 96"/>
                <a:gd name="T4" fmla="*/ 48 w 96"/>
                <a:gd name="T5" fmla="*/ 96 h 96"/>
                <a:gd name="T6" fmla="*/ 96 w 96"/>
                <a:gd name="T7" fmla="*/ 48 h 96"/>
                <a:gd name="T8" fmla="*/ 48 w 96"/>
                <a:gd name="T9" fmla="*/ 0 h 96"/>
                <a:gd name="T10" fmla="*/ 48 w 96"/>
                <a:gd name="T11" fmla="*/ 90 h 96"/>
                <a:gd name="T12" fmla="*/ 6 w 96"/>
                <a:gd name="T13" fmla="*/ 48 h 96"/>
                <a:gd name="T14" fmla="*/ 48 w 96"/>
                <a:gd name="T15" fmla="*/ 6 h 96"/>
                <a:gd name="T16" fmla="*/ 90 w 96"/>
                <a:gd name="T17" fmla="*/ 48 h 96"/>
                <a:gd name="T18" fmla="*/ 48 w 96"/>
                <a:gd name="T19" fmla="*/ 9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6" h="96">
                  <a:moveTo>
                    <a:pt x="48" y="0"/>
                  </a:moveTo>
                  <a:cubicBezTo>
                    <a:pt x="21" y="0"/>
                    <a:pt x="0" y="21"/>
                    <a:pt x="0" y="48"/>
                  </a:cubicBezTo>
                  <a:cubicBezTo>
                    <a:pt x="0" y="75"/>
                    <a:pt x="21" y="96"/>
                    <a:pt x="48" y="96"/>
                  </a:cubicBezTo>
                  <a:cubicBezTo>
                    <a:pt x="75" y="96"/>
                    <a:pt x="96" y="75"/>
                    <a:pt x="96" y="48"/>
                  </a:cubicBezTo>
                  <a:cubicBezTo>
                    <a:pt x="96" y="21"/>
                    <a:pt x="75" y="0"/>
                    <a:pt x="48" y="0"/>
                  </a:cubicBezTo>
                  <a:close/>
                  <a:moveTo>
                    <a:pt x="48" y="90"/>
                  </a:moveTo>
                  <a:cubicBezTo>
                    <a:pt x="25" y="90"/>
                    <a:pt x="6" y="71"/>
                    <a:pt x="6" y="48"/>
                  </a:cubicBezTo>
                  <a:cubicBezTo>
                    <a:pt x="6" y="25"/>
                    <a:pt x="25" y="6"/>
                    <a:pt x="48" y="6"/>
                  </a:cubicBezTo>
                  <a:cubicBezTo>
                    <a:pt x="71" y="6"/>
                    <a:pt x="90" y="25"/>
                    <a:pt x="90" y="48"/>
                  </a:cubicBezTo>
                  <a:cubicBezTo>
                    <a:pt x="90" y="71"/>
                    <a:pt x="71" y="90"/>
                    <a:pt x="48"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01" tIns="60951" rIns="121901" bIns="60951" numCol="1" anchor="t" anchorCtr="0" compatLnSpc="1"/>
            <a:lstStyle/>
            <a:p>
              <a:endParaRPr lang="id-ID" sz="1865"/>
            </a:p>
          </p:txBody>
        </p:sp>
        <p:sp>
          <p:nvSpPr>
            <p:cNvPr id="21" name="Freeform 21"/>
            <p:cNvSpPr>
              <a:spLocks noEditPoints="1"/>
            </p:cNvSpPr>
            <p:nvPr/>
          </p:nvSpPr>
          <p:spPr bwMode="auto">
            <a:xfrm>
              <a:off x="-2460625" y="374650"/>
              <a:ext cx="207962" cy="206375"/>
            </a:xfrm>
            <a:custGeom>
              <a:avLst/>
              <a:gdLst>
                <a:gd name="T0" fmla="*/ 27 w 55"/>
                <a:gd name="T1" fmla="*/ 0 h 55"/>
                <a:gd name="T2" fmla="*/ 0 w 55"/>
                <a:gd name="T3" fmla="*/ 28 h 55"/>
                <a:gd name="T4" fmla="*/ 27 w 55"/>
                <a:gd name="T5" fmla="*/ 55 h 55"/>
                <a:gd name="T6" fmla="*/ 55 w 55"/>
                <a:gd name="T7" fmla="*/ 28 h 55"/>
                <a:gd name="T8" fmla="*/ 27 w 55"/>
                <a:gd name="T9" fmla="*/ 0 h 55"/>
                <a:gd name="T10" fmla="*/ 27 w 55"/>
                <a:gd name="T11" fmla="*/ 49 h 55"/>
                <a:gd name="T12" fmla="*/ 6 w 55"/>
                <a:gd name="T13" fmla="*/ 28 h 55"/>
                <a:gd name="T14" fmla="*/ 27 w 55"/>
                <a:gd name="T15" fmla="*/ 7 h 55"/>
                <a:gd name="T16" fmla="*/ 48 w 55"/>
                <a:gd name="T17" fmla="*/ 28 h 55"/>
                <a:gd name="T18" fmla="*/ 27 w 55"/>
                <a:gd name="T19" fmla="*/ 49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55">
                  <a:moveTo>
                    <a:pt x="27" y="0"/>
                  </a:moveTo>
                  <a:cubicBezTo>
                    <a:pt x="12" y="0"/>
                    <a:pt x="0" y="13"/>
                    <a:pt x="0" y="28"/>
                  </a:cubicBezTo>
                  <a:cubicBezTo>
                    <a:pt x="0" y="43"/>
                    <a:pt x="12" y="55"/>
                    <a:pt x="27" y="55"/>
                  </a:cubicBezTo>
                  <a:cubicBezTo>
                    <a:pt x="42" y="55"/>
                    <a:pt x="55" y="43"/>
                    <a:pt x="55" y="28"/>
                  </a:cubicBezTo>
                  <a:cubicBezTo>
                    <a:pt x="55" y="13"/>
                    <a:pt x="42" y="0"/>
                    <a:pt x="27" y="0"/>
                  </a:cubicBezTo>
                  <a:close/>
                  <a:moveTo>
                    <a:pt x="27" y="49"/>
                  </a:moveTo>
                  <a:cubicBezTo>
                    <a:pt x="16" y="49"/>
                    <a:pt x="6" y="39"/>
                    <a:pt x="6" y="28"/>
                  </a:cubicBezTo>
                  <a:cubicBezTo>
                    <a:pt x="6" y="17"/>
                    <a:pt x="16" y="7"/>
                    <a:pt x="27" y="7"/>
                  </a:cubicBezTo>
                  <a:cubicBezTo>
                    <a:pt x="38" y="7"/>
                    <a:pt x="48" y="17"/>
                    <a:pt x="48" y="28"/>
                  </a:cubicBezTo>
                  <a:cubicBezTo>
                    <a:pt x="48" y="39"/>
                    <a:pt x="38" y="49"/>
                    <a:pt x="27"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01" tIns="60951" rIns="121901" bIns="60951" numCol="1" anchor="t" anchorCtr="0" compatLnSpc="1"/>
            <a:lstStyle/>
            <a:p>
              <a:endParaRPr lang="id-ID" sz="1865"/>
            </a:p>
          </p:txBody>
        </p:sp>
      </p:grpSp>
      <p:sp>
        <p:nvSpPr>
          <p:cNvPr id="22" name="文本框 21"/>
          <p:cNvSpPr txBox="1"/>
          <p:nvPr/>
        </p:nvSpPr>
        <p:spPr>
          <a:xfrm>
            <a:off x="795944" y="2975832"/>
            <a:ext cx="3082752" cy="553085"/>
          </a:xfrm>
          <a:prstGeom prst="rect">
            <a:avLst/>
          </a:prstGeom>
          <a:noFill/>
        </p:spPr>
        <p:txBody>
          <a:bodyPr wrap="square" rtlCol="0">
            <a:spAutoFit/>
          </a:bodyPr>
          <a:lstStyle/>
          <a:p>
            <a:pPr>
              <a:lnSpc>
                <a:spcPct val="125000"/>
              </a:lnSpc>
            </a:pPr>
            <a:r>
              <a:rPr lang="zh-CN" altLang="en-US" sz="2400" dirty="0">
                <a:solidFill>
                  <a:schemeClr val="bg1"/>
                </a:solidFill>
                <a:latin typeface="微软雅黑" panose="020B0503020204020204" charset="-122"/>
                <a:ea typeface="微软雅黑" panose="020B0503020204020204" charset="-122"/>
              </a:rPr>
              <a:t>图书借阅</a:t>
            </a:r>
            <a:r>
              <a:rPr lang="en-US" altLang="zh-CN" sz="2400" dirty="0">
                <a:solidFill>
                  <a:schemeClr val="bg1"/>
                </a:solidFill>
                <a:latin typeface="微软雅黑" panose="020B0503020204020204" charset="-122"/>
                <a:ea typeface="微软雅黑" panose="020B0503020204020204" charset="-122"/>
              </a:rPr>
              <a:t>/</a:t>
            </a:r>
            <a:r>
              <a:rPr lang="zh-CN" altLang="en-US" sz="2400" dirty="0">
                <a:solidFill>
                  <a:schemeClr val="bg1"/>
                </a:solidFill>
                <a:latin typeface="微软雅黑" panose="020B0503020204020204" charset="-122"/>
                <a:ea typeface="微软雅黑" panose="020B0503020204020204" charset="-122"/>
              </a:rPr>
              <a:t>归还</a:t>
            </a:r>
            <a:endParaRPr lang="zh-CN" altLang="en-US" sz="2400" dirty="0">
              <a:solidFill>
                <a:schemeClr val="bg1"/>
              </a:solidFill>
              <a:latin typeface="微软雅黑" panose="020B0503020204020204" charset="-122"/>
              <a:ea typeface="微软雅黑" panose="020B0503020204020204" charset="-122"/>
            </a:endParaRPr>
          </a:p>
        </p:txBody>
      </p:sp>
      <p:sp>
        <p:nvSpPr>
          <p:cNvPr id="24" name="文本框 23"/>
          <p:cNvSpPr txBox="1"/>
          <p:nvPr/>
        </p:nvSpPr>
        <p:spPr>
          <a:xfrm>
            <a:off x="4086941" y="2917412"/>
            <a:ext cx="3082752" cy="1014730"/>
          </a:xfrm>
          <a:prstGeom prst="rect">
            <a:avLst/>
          </a:prstGeom>
          <a:noFill/>
        </p:spPr>
        <p:txBody>
          <a:bodyPr wrap="square" rtlCol="0">
            <a:spAutoFit/>
          </a:bodyPr>
          <a:lstStyle/>
          <a:p>
            <a:pPr>
              <a:lnSpc>
                <a:spcPct val="125000"/>
              </a:lnSpc>
            </a:pPr>
            <a:r>
              <a:rPr lang="zh-CN" altLang="en-US" sz="2400" dirty="0">
                <a:solidFill>
                  <a:schemeClr val="bg1"/>
                </a:solidFill>
                <a:latin typeface="微软雅黑" panose="020B0503020204020204" charset="-122"/>
                <a:ea typeface="微软雅黑" panose="020B0503020204020204" charset="-122"/>
              </a:rPr>
              <a:t>输入书籍名称或者作者名称</a:t>
            </a:r>
            <a:endParaRPr lang="zh-CN" altLang="en-US" sz="2400" dirty="0">
              <a:solidFill>
                <a:schemeClr val="bg1"/>
              </a:solidFill>
              <a:latin typeface="微软雅黑" panose="020B0503020204020204" charset="-122"/>
              <a:ea typeface="微软雅黑" panose="020B0503020204020204" charset="-122"/>
            </a:endParaRPr>
          </a:p>
        </p:txBody>
      </p:sp>
      <p:sp>
        <p:nvSpPr>
          <p:cNvPr id="26" name="文本框 25"/>
          <p:cNvSpPr txBox="1"/>
          <p:nvPr/>
        </p:nvSpPr>
        <p:spPr>
          <a:xfrm>
            <a:off x="8106480" y="2921857"/>
            <a:ext cx="3082752" cy="1014730"/>
          </a:xfrm>
          <a:prstGeom prst="rect">
            <a:avLst/>
          </a:prstGeom>
          <a:noFill/>
        </p:spPr>
        <p:txBody>
          <a:bodyPr wrap="square" rtlCol="0">
            <a:spAutoFit/>
          </a:bodyPr>
          <a:lstStyle/>
          <a:p>
            <a:pPr>
              <a:lnSpc>
                <a:spcPct val="125000"/>
              </a:lnSpc>
            </a:pPr>
            <a:r>
              <a:rPr lang="zh-CN" altLang="en-US" sz="2400" dirty="0">
                <a:solidFill>
                  <a:schemeClr val="bg1"/>
                </a:solidFill>
                <a:latin typeface="微软雅黑" panose="020B0503020204020204" charset="-122"/>
                <a:ea typeface="微软雅黑" panose="020B0503020204020204" charset="-122"/>
              </a:rPr>
              <a:t>确认借阅或者归还后退出</a:t>
            </a:r>
            <a:endParaRPr lang="zh-CN" altLang="en-US" sz="2400" dirty="0">
              <a:solidFill>
                <a:schemeClr val="bg1"/>
              </a:solidFill>
              <a:latin typeface="微软雅黑" panose="020B0503020204020204" charset="-122"/>
              <a:ea typeface="微软雅黑" panose="020B0503020204020204" charset="-122"/>
            </a:endParaRPr>
          </a:p>
        </p:txBody>
      </p:sp>
      <p:sp>
        <p:nvSpPr>
          <p:cNvPr id="3" name="文本框 2"/>
          <p:cNvSpPr txBox="1"/>
          <p:nvPr/>
        </p:nvSpPr>
        <p:spPr>
          <a:xfrm>
            <a:off x="8438515" y="1166495"/>
            <a:ext cx="2750820" cy="460374"/>
          </a:xfrm>
          <a:prstGeom prst="snip1Rect">
            <a:avLst>
              <a:gd name="adj" fmla="val 0"/>
            </a:avLst>
          </a:prstGeom>
          <a:noFill/>
          <a:ln w="28575">
            <a:noFill/>
          </a:ln>
        </p:spPr>
        <p:txBody>
          <a:bodyPr wrap="square" rtlCol="0">
            <a:spAutoFit/>
          </a:bodyPr>
          <a:lstStyle/>
          <a:p>
            <a:pPr algn="dist"/>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负责人：  吴海龙</a:t>
            </a:r>
            <a:endPar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4" name="矩形 3"/>
          <p:cNvSpPr/>
          <p:nvPr/>
        </p:nvSpPr>
        <p:spPr>
          <a:xfrm>
            <a:off x="2174240" y="172720"/>
            <a:ext cx="4912360" cy="1168400"/>
          </a:xfrm>
          <a:prstGeom prst="rect">
            <a:avLst/>
          </a:prstGeom>
        </p:spPr>
        <p:txBody>
          <a:bodyPr wrap="square">
            <a:spAutoFit/>
          </a:bodyPr>
          <a:p>
            <a:pPr algn="dist">
              <a:lnSpc>
                <a:spcPct val="175000"/>
              </a:lnSpc>
            </a:pPr>
            <a:r>
              <a:rPr lang="en-US" altLang="zh-CN" sz="4000" dirty="0">
                <a:solidFill>
                  <a:schemeClr val="bg1"/>
                </a:solidFill>
                <a:latin typeface="微软雅黑" panose="020B0503020204020204" charset="-122"/>
                <a:ea typeface="微软雅黑" panose="020B0503020204020204" charset="-122"/>
              </a:rPr>
              <a:t>03.</a:t>
            </a:r>
            <a:r>
              <a:rPr lang="zh-CN" altLang="en-US" sz="4000" dirty="0">
                <a:solidFill>
                  <a:schemeClr val="bg1"/>
                </a:solidFill>
                <a:latin typeface="微软雅黑" panose="020B0503020204020204" charset="-122"/>
                <a:ea typeface="微软雅黑" panose="020B0503020204020204" charset="-122"/>
              </a:rPr>
              <a:t>图书借阅与归还</a:t>
            </a:r>
            <a:endParaRPr lang="zh-CN" altLang="en-US" sz="4000" dirty="0">
              <a:solidFill>
                <a:schemeClr val="bg1"/>
              </a:solidFill>
              <a:latin typeface="微软雅黑" panose="020B0503020204020204" charset="-122"/>
              <a:ea typeface="微软雅黑" panose="020B0503020204020204"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srcRect t="15254"/>
          <a:stretch>
            <a:fillRect/>
          </a:stretch>
        </p:blipFill>
        <p:spPr>
          <a:xfrm>
            <a:off x="0" y="0"/>
            <a:ext cx="12192000" cy="6857999"/>
          </a:xfrm>
          <a:prstGeom prst="rect">
            <a:avLst/>
          </a:prstGeom>
        </p:spPr>
      </p:pic>
      <p:sp>
        <p:nvSpPr>
          <p:cNvPr id="5" name="Rounded Rectangle 18"/>
          <p:cNvSpPr/>
          <p:nvPr/>
        </p:nvSpPr>
        <p:spPr>
          <a:xfrm>
            <a:off x="-107091" y="2517880"/>
            <a:ext cx="8305800" cy="3048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9" name="Group 4"/>
          <p:cNvGrpSpPr/>
          <p:nvPr/>
        </p:nvGrpSpPr>
        <p:grpSpPr>
          <a:xfrm>
            <a:off x="1198758" y="2433365"/>
            <a:ext cx="1442842" cy="1678618"/>
            <a:chOff x="1732158" y="1983171"/>
            <a:chExt cx="1586048" cy="1845225"/>
          </a:xfrm>
          <a:solidFill>
            <a:schemeClr val="bg1"/>
          </a:solidFill>
        </p:grpSpPr>
        <p:sp>
          <p:nvSpPr>
            <p:cNvPr id="10" name="Freeform 7"/>
            <p:cNvSpPr/>
            <p:nvPr/>
          </p:nvSpPr>
          <p:spPr>
            <a:xfrm rot="16200000">
              <a:off x="1649330" y="2159520"/>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8"/>
            <p:cNvSpPr/>
            <p:nvPr/>
          </p:nvSpPr>
          <p:spPr>
            <a:xfrm rot="16200000">
              <a:off x="1648715" y="2066614"/>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27"/>
          <p:cNvGrpSpPr/>
          <p:nvPr/>
        </p:nvGrpSpPr>
        <p:grpSpPr>
          <a:xfrm>
            <a:off x="1736462" y="2704246"/>
            <a:ext cx="385747" cy="562308"/>
            <a:chOff x="3582988" y="3510757"/>
            <a:chExt cx="319088" cy="465138"/>
          </a:xfrm>
          <a:solidFill>
            <a:srgbClr val="2D4E78"/>
          </a:solidFill>
        </p:grpSpPr>
        <p:sp>
          <p:nvSpPr>
            <p:cNvPr id="13" name="AutoShape 113"/>
            <p:cNvSpPr/>
            <p:nvPr/>
          </p:nvSpPr>
          <p:spPr bwMode="auto">
            <a:xfrm>
              <a:off x="3582988" y="3510757"/>
              <a:ext cx="319088" cy="465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14" name="AutoShape 114"/>
            <p:cNvSpPr/>
            <p:nvPr/>
          </p:nvSpPr>
          <p:spPr bwMode="auto">
            <a:xfrm>
              <a:off x="3655219" y="3583782"/>
              <a:ext cx="94456" cy="94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15" name="Group 9"/>
          <p:cNvGrpSpPr/>
          <p:nvPr/>
        </p:nvGrpSpPr>
        <p:grpSpPr>
          <a:xfrm>
            <a:off x="3027558" y="2433365"/>
            <a:ext cx="1442842" cy="1678618"/>
            <a:chOff x="1732158" y="1983171"/>
            <a:chExt cx="1586048" cy="1845225"/>
          </a:xfrm>
          <a:solidFill>
            <a:schemeClr val="bg1"/>
          </a:solidFill>
        </p:grpSpPr>
        <p:sp>
          <p:nvSpPr>
            <p:cNvPr id="16" name="Freeform 10"/>
            <p:cNvSpPr/>
            <p:nvPr/>
          </p:nvSpPr>
          <p:spPr>
            <a:xfrm rot="16200000">
              <a:off x="1649330" y="2159520"/>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11"/>
            <p:cNvSpPr/>
            <p:nvPr/>
          </p:nvSpPr>
          <p:spPr>
            <a:xfrm rot="16200000">
              <a:off x="1648715" y="2066614"/>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8" name="Group 30"/>
          <p:cNvGrpSpPr/>
          <p:nvPr/>
        </p:nvGrpSpPr>
        <p:grpSpPr>
          <a:xfrm>
            <a:off x="3484461" y="2690305"/>
            <a:ext cx="561348" cy="562308"/>
            <a:chOff x="7275629" y="3973834"/>
            <a:chExt cx="464344" cy="465138"/>
          </a:xfrm>
          <a:solidFill>
            <a:srgbClr val="2D4E78"/>
          </a:solidFill>
        </p:grpSpPr>
        <p:sp>
          <p:nvSpPr>
            <p:cNvPr id="19" name="AutoShape 37"/>
            <p:cNvSpPr/>
            <p:nvPr/>
          </p:nvSpPr>
          <p:spPr bwMode="auto">
            <a:xfrm>
              <a:off x="7275629" y="4017490"/>
              <a:ext cx="423069" cy="421482"/>
            </a:xfrm>
            <a:custGeom>
              <a:avLst/>
              <a:gdLst>
                <a:gd name="T0" fmla="+- 0 10849 98"/>
                <a:gd name="T1" fmla="*/ T0 w 21502"/>
                <a:gd name="T2" fmla="*/ 10800 h 21600"/>
                <a:gd name="T3" fmla="+- 0 10849 98"/>
                <a:gd name="T4" fmla="*/ T3 w 21502"/>
                <a:gd name="T5" fmla="*/ 10800 h 21600"/>
                <a:gd name="T6" fmla="+- 0 10849 98"/>
                <a:gd name="T7" fmla="*/ T6 w 21502"/>
                <a:gd name="T8" fmla="*/ 10800 h 21600"/>
                <a:gd name="T9" fmla="+- 0 10849 98"/>
                <a:gd name="T10" fmla="*/ T9 w 21502"/>
                <a:gd name="T11" fmla="*/ 10800 h 21600"/>
              </a:gdLst>
              <a:ahLst/>
              <a:cxnLst>
                <a:cxn ang="0">
                  <a:pos x="T1" y="T2"/>
                </a:cxn>
                <a:cxn ang="0">
                  <a:pos x="T4" y="T5"/>
                </a:cxn>
                <a:cxn ang="0">
                  <a:pos x="T7" y="T8"/>
                </a:cxn>
                <a:cxn ang="0">
                  <a:pos x="T10" y="T11"/>
                </a:cxn>
              </a:cxnLst>
              <a:rect l="0" t="0" r="r" b="b"/>
              <a:pathLst>
                <a:path w="21502" h="2160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0" name="AutoShape 38"/>
            <p:cNvSpPr/>
            <p:nvPr/>
          </p:nvSpPr>
          <p:spPr bwMode="auto">
            <a:xfrm>
              <a:off x="7478829" y="4206403"/>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1" name="AutoShape 39"/>
            <p:cNvSpPr/>
            <p:nvPr/>
          </p:nvSpPr>
          <p:spPr bwMode="auto">
            <a:xfrm>
              <a:off x="7667742" y="3973834"/>
              <a:ext cx="72231" cy="73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2" name="AutoShape 40"/>
            <p:cNvSpPr/>
            <p:nvPr/>
          </p:nvSpPr>
          <p:spPr bwMode="auto">
            <a:xfrm>
              <a:off x="7391517" y="4192115"/>
              <a:ext cx="57944" cy="579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3" name="AutoShape 41"/>
            <p:cNvSpPr/>
            <p:nvPr/>
          </p:nvSpPr>
          <p:spPr bwMode="auto">
            <a:xfrm>
              <a:off x="7449460" y="4293715"/>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24" name="AutoShape 42"/>
            <p:cNvSpPr/>
            <p:nvPr/>
          </p:nvSpPr>
          <p:spPr bwMode="auto">
            <a:xfrm>
              <a:off x="7682029" y="4075434"/>
              <a:ext cx="28575"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25" name="Group 12"/>
          <p:cNvGrpSpPr/>
          <p:nvPr/>
        </p:nvGrpSpPr>
        <p:grpSpPr>
          <a:xfrm>
            <a:off x="4843658" y="2433365"/>
            <a:ext cx="1442842" cy="1678618"/>
            <a:chOff x="1732158" y="1983171"/>
            <a:chExt cx="1586048" cy="1845225"/>
          </a:xfrm>
          <a:solidFill>
            <a:schemeClr val="bg1"/>
          </a:solidFill>
        </p:grpSpPr>
        <p:sp>
          <p:nvSpPr>
            <p:cNvPr id="26" name="Freeform 13"/>
            <p:cNvSpPr/>
            <p:nvPr/>
          </p:nvSpPr>
          <p:spPr>
            <a:xfrm rot="16200000">
              <a:off x="1649330" y="2159520"/>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14"/>
            <p:cNvSpPr/>
            <p:nvPr/>
          </p:nvSpPr>
          <p:spPr>
            <a:xfrm rot="16200000">
              <a:off x="1648715" y="2066614"/>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 name="Group 37"/>
          <p:cNvGrpSpPr/>
          <p:nvPr/>
        </p:nvGrpSpPr>
        <p:grpSpPr>
          <a:xfrm>
            <a:off x="5314188" y="2682548"/>
            <a:ext cx="477012" cy="545024"/>
            <a:chOff x="9162373" y="3045147"/>
            <a:chExt cx="406400" cy="464344"/>
          </a:xfrm>
          <a:solidFill>
            <a:srgbClr val="2D4E78"/>
          </a:solidFill>
        </p:grpSpPr>
        <p:sp>
          <p:nvSpPr>
            <p:cNvPr id="29" name="AutoShape 48"/>
            <p:cNvSpPr/>
            <p:nvPr/>
          </p:nvSpPr>
          <p:spPr bwMode="auto">
            <a:xfrm>
              <a:off x="9162373" y="3045147"/>
              <a:ext cx="406400" cy="46434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0" name="AutoShape 49"/>
            <p:cNvSpPr/>
            <p:nvPr/>
          </p:nvSpPr>
          <p:spPr bwMode="auto">
            <a:xfrm>
              <a:off x="9481460" y="3407890"/>
              <a:ext cx="29369" cy="285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1" name="AutoShape 50"/>
            <p:cNvSpPr/>
            <p:nvPr/>
          </p:nvSpPr>
          <p:spPr bwMode="auto">
            <a:xfrm>
              <a:off x="9481460" y="3320578"/>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sp>
          <p:nvSpPr>
            <p:cNvPr id="32" name="AutoShape 51"/>
            <p:cNvSpPr/>
            <p:nvPr/>
          </p:nvSpPr>
          <p:spPr bwMode="auto">
            <a:xfrm>
              <a:off x="9481460" y="3233265"/>
              <a:ext cx="29369" cy="293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p:spPr>
          <p:txBody>
            <a:bodyPr lIns="19050" tIns="19050" rIns="19050" bIns="19050" anchor="ctr"/>
            <a:lstStyle/>
            <a:p>
              <a:pPr algn="ctr" defTabSz="228600" fontAlgn="base" hangingPunct="0">
                <a:spcBef>
                  <a:spcPct val="0"/>
                </a:spcBef>
                <a:spcAft>
                  <a:spcPct val="0"/>
                </a:spcAft>
              </a:pPr>
              <a:endParaRPr lang="en-US" sz="1500">
                <a:solidFill>
                  <a:srgbClr val="FFFFFF"/>
                </a:solidFill>
                <a:effectLst>
                  <a:outerShdw blurRad="38100" dist="38100" dir="2700000" algn="tl">
                    <a:srgbClr val="000000"/>
                  </a:outerShdw>
                </a:effectLst>
                <a:latin typeface="Gill Sans" charset="0"/>
                <a:sym typeface="Gill Sans" charset="0"/>
              </a:endParaRPr>
            </a:p>
          </p:txBody>
        </p:sp>
      </p:grpSp>
      <p:grpSp>
        <p:nvGrpSpPr>
          <p:cNvPr id="33" name="Group 15"/>
          <p:cNvGrpSpPr/>
          <p:nvPr/>
        </p:nvGrpSpPr>
        <p:grpSpPr>
          <a:xfrm>
            <a:off x="6570858" y="2433364"/>
            <a:ext cx="1442842" cy="1678618"/>
            <a:chOff x="1732158" y="1983171"/>
            <a:chExt cx="1586048" cy="1845225"/>
          </a:xfrm>
          <a:solidFill>
            <a:schemeClr val="bg1"/>
          </a:solidFill>
        </p:grpSpPr>
        <p:sp>
          <p:nvSpPr>
            <p:cNvPr id="34" name="Freeform 16"/>
            <p:cNvSpPr/>
            <p:nvPr/>
          </p:nvSpPr>
          <p:spPr>
            <a:xfrm rot="16200000">
              <a:off x="1649330" y="2159520"/>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17"/>
            <p:cNvSpPr/>
            <p:nvPr/>
          </p:nvSpPr>
          <p:spPr>
            <a:xfrm rot="16200000">
              <a:off x="1648715" y="2066614"/>
              <a:ext cx="1752319" cy="1585433"/>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6" name="Freeform 37"/>
          <p:cNvSpPr>
            <a:spLocks noEditPoints="1"/>
          </p:cNvSpPr>
          <p:nvPr/>
        </p:nvSpPr>
        <p:spPr bwMode="auto">
          <a:xfrm>
            <a:off x="7044938" y="2690305"/>
            <a:ext cx="554581" cy="550737"/>
          </a:xfrm>
          <a:custGeom>
            <a:avLst/>
            <a:gdLst>
              <a:gd name="T0" fmla="*/ 0 w 120"/>
              <a:gd name="T1" fmla="*/ 60 h 120"/>
              <a:gd name="T2" fmla="*/ 120 w 120"/>
              <a:gd name="T3" fmla="*/ 60 h 120"/>
              <a:gd name="T4" fmla="*/ 83 w 120"/>
              <a:gd name="T5" fmla="*/ 24 h 120"/>
              <a:gd name="T6" fmla="*/ 86 w 120"/>
              <a:gd name="T7" fmla="*/ 14 h 120"/>
              <a:gd name="T8" fmla="*/ 86 w 120"/>
              <a:gd name="T9" fmla="*/ 28 h 120"/>
              <a:gd name="T10" fmla="*/ 47 w 120"/>
              <a:gd name="T11" fmla="*/ 77 h 120"/>
              <a:gd name="T12" fmla="*/ 41 w 120"/>
              <a:gd name="T13" fmla="*/ 88 h 120"/>
              <a:gd name="T14" fmla="*/ 38 w 120"/>
              <a:gd name="T15" fmla="*/ 95 h 120"/>
              <a:gd name="T16" fmla="*/ 37 w 120"/>
              <a:gd name="T17" fmla="*/ 110 h 120"/>
              <a:gd name="T18" fmla="*/ 31 w 120"/>
              <a:gd name="T19" fmla="*/ 99 h 120"/>
              <a:gd name="T20" fmla="*/ 26 w 120"/>
              <a:gd name="T21" fmla="*/ 89 h 120"/>
              <a:gd name="T22" fmla="*/ 17 w 120"/>
              <a:gd name="T23" fmla="*/ 82 h 120"/>
              <a:gd name="T24" fmla="*/ 16 w 120"/>
              <a:gd name="T25" fmla="*/ 68 h 120"/>
              <a:gd name="T26" fmla="*/ 15 w 120"/>
              <a:gd name="T27" fmla="*/ 60 h 120"/>
              <a:gd name="T28" fmla="*/ 10 w 120"/>
              <a:gd name="T29" fmla="*/ 54 h 120"/>
              <a:gd name="T30" fmla="*/ 10 w 120"/>
              <a:gd name="T31" fmla="*/ 45 h 120"/>
              <a:gd name="T32" fmla="*/ 38 w 120"/>
              <a:gd name="T33" fmla="*/ 20 h 120"/>
              <a:gd name="T34" fmla="*/ 31 w 120"/>
              <a:gd name="T35" fmla="*/ 20 h 120"/>
              <a:gd name="T36" fmla="*/ 28 w 120"/>
              <a:gd name="T37" fmla="*/ 26 h 120"/>
              <a:gd name="T38" fmla="*/ 32 w 120"/>
              <a:gd name="T39" fmla="*/ 28 h 120"/>
              <a:gd name="T40" fmla="*/ 31 w 120"/>
              <a:gd name="T41" fmla="*/ 24 h 120"/>
              <a:gd name="T42" fmla="*/ 47 w 120"/>
              <a:gd name="T43" fmla="*/ 30 h 120"/>
              <a:gd name="T44" fmla="*/ 41 w 120"/>
              <a:gd name="T45" fmla="*/ 34 h 120"/>
              <a:gd name="T46" fmla="*/ 37 w 120"/>
              <a:gd name="T47" fmla="*/ 36 h 120"/>
              <a:gd name="T48" fmla="*/ 38 w 120"/>
              <a:gd name="T49" fmla="*/ 43 h 120"/>
              <a:gd name="T50" fmla="*/ 33 w 120"/>
              <a:gd name="T51" fmla="*/ 49 h 120"/>
              <a:gd name="T52" fmla="*/ 29 w 120"/>
              <a:gd name="T53" fmla="*/ 51 h 120"/>
              <a:gd name="T54" fmla="*/ 21 w 120"/>
              <a:gd name="T55" fmla="*/ 49 h 120"/>
              <a:gd name="T56" fmla="*/ 15 w 120"/>
              <a:gd name="T57" fmla="*/ 54 h 120"/>
              <a:gd name="T58" fmla="*/ 16 w 120"/>
              <a:gd name="T59" fmla="*/ 58 h 120"/>
              <a:gd name="T60" fmla="*/ 27 w 120"/>
              <a:gd name="T61" fmla="*/ 62 h 120"/>
              <a:gd name="T62" fmla="*/ 41 w 120"/>
              <a:gd name="T63" fmla="*/ 66 h 120"/>
              <a:gd name="T64" fmla="*/ 47 w 120"/>
              <a:gd name="T65" fmla="*/ 77 h 120"/>
              <a:gd name="T66" fmla="*/ 55 w 120"/>
              <a:gd name="T67" fmla="*/ 21 h 120"/>
              <a:gd name="T68" fmla="*/ 44 w 120"/>
              <a:gd name="T69" fmla="*/ 15 h 120"/>
              <a:gd name="T70" fmla="*/ 63 w 120"/>
              <a:gd name="T71" fmla="*/ 10 h 120"/>
              <a:gd name="T72" fmla="*/ 107 w 120"/>
              <a:gd name="T73" fmla="*/ 62 h 120"/>
              <a:gd name="T74" fmla="*/ 92 w 120"/>
              <a:gd name="T75" fmla="*/ 102 h 120"/>
              <a:gd name="T76" fmla="*/ 91 w 120"/>
              <a:gd name="T77" fmla="*/ 92 h 120"/>
              <a:gd name="T78" fmla="*/ 84 w 120"/>
              <a:gd name="T79" fmla="*/ 81 h 120"/>
              <a:gd name="T80" fmla="*/ 66 w 120"/>
              <a:gd name="T81" fmla="*/ 67 h 120"/>
              <a:gd name="T82" fmla="*/ 97 w 120"/>
              <a:gd name="T83" fmla="*/ 56 h 120"/>
              <a:gd name="T84" fmla="*/ 105 w 120"/>
              <a:gd name="T85" fmla="*/ 49 h 120"/>
              <a:gd name="T86" fmla="*/ 93 w 120"/>
              <a:gd name="T87" fmla="*/ 39 h 120"/>
              <a:gd name="T88" fmla="*/ 91 w 120"/>
              <a:gd name="T89" fmla="*/ 52 h 120"/>
              <a:gd name="T90" fmla="*/ 79 w 120"/>
              <a:gd name="T91" fmla="*/ 49 h 120"/>
              <a:gd name="T92" fmla="*/ 73 w 120"/>
              <a:gd name="T93" fmla="*/ 44 h 120"/>
              <a:gd name="T94" fmla="*/ 76 w 120"/>
              <a:gd name="T95" fmla="*/ 35 h 120"/>
              <a:gd name="T96" fmla="*/ 90 w 120"/>
              <a:gd name="T97" fmla="*/ 36 h 120"/>
              <a:gd name="T98" fmla="*/ 100 w 120"/>
              <a:gd name="T99" fmla="*/ 36 h 120"/>
              <a:gd name="T100" fmla="*/ 105 w 120"/>
              <a:gd name="T101" fmla="*/ 32 h 120"/>
              <a:gd name="T102" fmla="*/ 110 w 120"/>
              <a:gd name="T103" fmla="*/ 57 h 120"/>
              <a:gd name="T104" fmla="*/ 107 w 120"/>
              <a:gd name="T105"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0" h="120">
                <a:moveTo>
                  <a:pt x="60" y="0"/>
                </a:moveTo>
                <a:cubicBezTo>
                  <a:pt x="27" y="0"/>
                  <a:pt x="0" y="27"/>
                  <a:pt x="0" y="60"/>
                </a:cubicBezTo>
                <a:cubicBezTo>
                  <a:pt x="0" y="93"/>
                  <a:pt x="27" y="120"/>
                  <a:pt x="60" y="120"/>
                </a:cubicBezTo>
                <a:cubicBezTo>
                  <a:pt x="93" y="120"/>
                  <a:pt x="120" y="93"/>
                  <a:pt x="120" y="60"/>
                </a:cubicBezTo>
                <a:cubicBezTo>
                  <a:pt x="120" y="27"/>
                  <a:pt x="93" y="0"/>
                  <a:pt x="60" y="0"/>
                </a:cubicBezTo>
                <a:close/>
                <a:moveTo>
                  <a:pt x="83" y="24"/>
                </a:moveTo>
                <a:cubicBezTo>
                  <a:pt x="87" y="21"/>
                  <a:pt x="87" y="21"/>
                  <a:pt x="87" y="21"/>
                </a:cubicBezTo>
                <a:cubicBezTo>
                  <a:pt x="87" y="21"/>
                  <a:pt x="85" y="17"/>
                  <a:pt x="86" y="14"/>
                </a:cubicBezTo>
                <a:cubicBezTo>
                  <a:pt x="87" y="14"/>
                  <a:pt x="91" y="16"/>
                  <a:pt x="94" y="20"/>
                </a:cubicBezTo>
                <a:cubicBezTo>
                  <a:pt x="92" y="29"/>
                  <a:pt x="86" y="28"/>
                  <a:pt x="86" y="28"/>
                </a:cubicBezTo>
                <a:cubicBezTo>
                  <a:pt x="86" y="28"/>
                  <a:pt x="82" y="28"/>
                  <a:pt x="83" y="24"/>
                </a:cubicBezTo>
                <a:close/>
                <a:moveTo>
                  <a:pt x="47" y="77"/>
                </a:moveTo>
                <a:cubicBezTo>
                  <a:pt x="46" y="78"/>
                  <a:pt x="45" y="81"/>
                  <a:pt x="44" y="84"/>
                </a:cubicBezTo>
                <a:cubicBezTo>
                  <a:pt x="43" y="86"/>
                  <a:pt x="42" y="87"/>
                  <a:pt x="41" y="88"/>
                </a:cubicBezTo>
                <a:cubicBezTo>
                  <a:pt x="39" y="89"/>
                  <a:pt x="39" y="91"/>
                  <a:pt x="39" y="91"/>
                </a:cubicBezTo>
                <a:cubicBezTo>
                  <a:pt x="38" y="95"/>
                  <a:pt x="38" y="95"/>
                  <a:pt x="38" y="95"/>
                </a:cubicBezTo>
                <a:cubicBezTo>
                  <a:pt x="38" y="95"/>
                  <a:pt x="39" y="99"/>
                  <a:pt x="40" y="100"/>
                </a:cubicBezTo>
                <a:cubicBezTo>
                  <a:pt x="40" y="102"/>
                  <a:pt x="37" y="110"/>
                  <a:pt x="37" y="110"/>
                </a:cubicBezTo>
                <a:cubicBezTo>
                  <a:pt x="34" y="109"/>
                  <a:pt x="33" y="106"/>
                  <a:pt x="32" y="104"/>
                </a:cubicBezTo>
                <a:cubicBezTo>
                  <a:pt x="32" y="102"/>
                  <a:pt x="30" y="101"/>
                  <a:pt x="31" y="99"/>
                </a:cubicBezTo>
                <a:cubicBezTo>
                  <a:pt x="31" y="96"/>
                  <a:pt x="29" y="95"/>
                  <a:pt x="28" y="94"/>
                </a:cubicBezTo>
                <a:cubicBezTo>
                  <a:pt x="27" y="92"/>
                  <a:pt x="26" y="90"/>
                  <a:pt x="26" y="89"/>
                </a:cubicBezTo>
                <a:cubicBezTo>
                  <a:pt x="26" y="88"/>
                  <a:pt x="23" y="86"/>
                  <a:pt x="23" y="86"/>
                </a:cubicBezTo>
                <a:cubicBezTo>
                  <a:pt x="23" y="86"/>
                  <a:pt x="18" y="83"/>
                  <a:pt x="17" y="82"/>
                </a:cubicBezTo>
                <a:cubicBezTo>
                  <a:pt x="16" y="81"/>
                  <a:pt x="15" y="77"/>
                  <a:pt x="15" y="75"/>
                </a:cubicBezTo>
                <a:cubicBezTo>
                  <a:pt x="15" y="73"/>
                  <a:pt x="16" y="68"/>
                  <a:pt x="16" y="68"/>
                </a:cubicBezTo>
                <a:cubicBezTo>
                  <a:pt x="16" y="68"/>
                  <a:pt x="18" y="66"/>
                  <a:pt x="17" y="65"/>
                </a:cubicBezTo>
                <a:cubicBezTo>
                  <a:pt x="15" y="64"/>
                  <a:pt x="15" y="60"/>
                  <a:pt x="15" y="60"/>
                </a:cubicBezTo>
                <a:cubicBezTo>
                  <a:pt x="13" y="58"/>
                  <a:pt x="13" y="58"/>
                  <a:pt x="13" y="58"/>
                </a:cubicBezTo>
                <a:cubicBezTo>
                  <a:pt x="13" y="58"/>
                  <a:pt x="11" y="55"/>
                  <a:pt x="10" y="54"/>
                </a:cubicBezTo>
                <a:cubicBezTo>
                  <a:pt x="10" y="52"/>
                  <a:pt x="10" y="51"/>
                  <a:pt x="11" y="50"/>
                </a:cubicBezTo>
                <a:cubicBezTo>
                  <a:pt x="11" y="49"/>
                  <a:pt x="10" y="46"/>
                  <a:pt x="10" y="45"/>
                </a:cubicBezTo>
                <a:cubicBezTo>
                  <a:pt x="20" y="20"/>
                  <a:pt x="37" y="15"/>
                  <a:pt x="37" y="15"/>
                </a:cubicBezTo>
                <a:cubicBezTo>
                  <a:pt x="38" y="20"/>
                  <a:pt x="38" y="20"/>
                  <a:pt x="38" y="20"/>
                </a:cubicBezTo>
                <a:cubicBezTo>
                  <a:pt x="38" y="20"/>
                  <a:pt x="35" y="21"/>
                  <a:pt x="34" y="21"/>
                </a:cubicBezTo>
                <a:cubicBezTo>
                  <a:pt x="32" y="20"/>
                  <a:pt x="31" y="20"/>
                  <a:pt x="31" y="20"/>
                </a:cubicBezTo>
                <a:cubicBezTo>
                  <a:pt x="29" y="23"/>
                  <a:pt x="29" y="23"/>
                  <a:pt x="29" y="23"/>
                </a:cubicBezTo>
                <a:cubicBezTo>
                  <a:pt x="29" y="23"/>
                  <a:pt x="28" y="25"/>
                  <a:pt x="28" y="26"/>
                </a:cubicBezTo>
                <a:cubicBezTo>
                  <a:pt x="28" y="27"/>
                  <a:pt x="29" y="29"/>
                  <a:pt x="29" y="29"/>
                </a:cubicBezTo>
                <a:cubicBezTo>
                  <a:pt x="29" y="29"/>
                  <a:pt x="32" y="29"/>
                  <a:pt x="32" y="28"/>
                </a:cubicBezTo>
                <a:cubicBezTo>
                  <a:pt x="32" y="27"/>
                  <a:pt x="32" y="26"/>
                  <a:pt x="32" y="26"/>
                </a:cubicBezTo>
                <a:cubicBezTo>
                  <a:pt x="31" y="24"/>
                  <a:pt x="31" y="24"/>
                  <a:pt x="31" y="24"/>
                </a:cubicBezTo>
                <a:cubicBezTo>
                  <a:pt x="31" y="24"/>
                  <a:pt x="34" y="23"/>
                  <a:pt x="40" y="24"/>
                </a:cubicBezTo>
                <a:cubicBezTo>
                  <a:pt x="47" y="24"/>
                  <a:pt x="44" y="29"/>
                  <a:pt x="47" y="30"/>
                </a:cubicBezTo>
                <a:cubicBezTo>
                  <a:pt x="50" y="31"/>
                  <a:pt x="45" y="35"/>
                  <a:pt x="44" y="37"/>
                </a:cubicBezTo>
                <a:cubicBezTo>
                  <a:pt x="43" y="39"/>
                  <a:pt x="41" y="34"/>
                  <a:pt x="41" y="34"/>
                </a:cubicBezTo>
                <a:cubicBezTo>
                  <a:pt x="41" y="34"/>
                  <a:pt x="43" y="32"/>
                  <a:pt x="40" y="32"/>
                </a:cubicBezTo>
                <a:cubicBezTo>
                  <a:pt x="37" y="31"/>
                  <a:pt x="35" y="36"/>
                  <a:pt x="37" y="36"/>
                </a:cubicBezTo>
                <a:cubicBezTo>
                  <a:pt x="38" y="36"/>
                  <a:pt x="40" y="38"/>
                  <a:pt x="39" y="39"/>
                </a:cubicBezTo>
                <a:cubicBezTo>
                  <a:pt x="39" y="40"/>
                  <a:pt x="39" y="40"/>
                  <a:pt x="38" y="43"/>
                </a:cubicBezTo>
                <a:cubicBezTo>
                  <a:pt x="36" y="46"/>
                  <a:pt x="34" y="48"/>
                  <a:pt x="34" y="48"/>
                </a:cubicBezTo>
                <a:cubicBezTo>
                  <a:pt x="34" y="48"/>
                  <a:pt x="32" y="47"/>
                  <a:pt x="33" y="49"/>
                </a:cubicBezTo>
                <a:cubicBezTo>
                  <a:pt x="34" y="51"/>
                  <a:pt x="33" y="54"/>
                  <a:pt x="33" y="55"/>
                </a:cubicBezTo>
                <a:cubicBezTo>
                  <a:pt x="33" y="57"/>
                  <a:pt x="29" y="54"/>
                  <a:pt x="29" y="51"/>
                </a:cubicBezTo>
                <a:cubicBezTo>
                  <a:pt x="28" y="48"/>
                  <a:pt x="25" y="51"/>
                  <a:pt x="24" y="51"/>
                </a:cubicBezTo>
                <a:cubicBezTo>
                  <a:pt x="23" y="51"/>
                  <a:pt x="21" y="50"/>
                  <a:pt x="21" y="49"/>
                </a:cubicBezTo>
                <a:cubicBezTo>
                  <a:pt x="20" y="48"/>
                  <a:pt x="15" y="52"/>
                  <a:pt x="14" y="52"/>
                </a:cubicBezTo>
                <a:cubicBezTo>
                  <a:pt x="13" y="53"/>
                  <a:pt x="13" y="55"/>
                  <a:pt x="15" y="54"/>
                </a:cubicBezTo>
                <a:cubicBezTo>
                  <a:pt x="17" y="53"/>
                  <a:pt x="19" y="54"/>
                  <a:pt x="19" y="56"/>
                </a:cubicBezTo>
                <a:cubicBezTo>
                  <a:pt x="18" y="58"/>
                  <a:pt x="16" y="57"/>
                  <a:pt x="16" y="58"/>
                </a:cubicBezTo>
                <a:cubicBezTo>
                  <a:pt x="17" y="60"/>
                  <a:pt x="19" y="61"/>
                  <a:pt x="19" y="63"/>
                </a:cubicBezTo>
                <a:cubicBezTo>
                  <a:pt x="20" y="65"/>
                  <a:pt x="25" y="63"/>
                  <a:pt x="27" y="62"/>
                </a:cubicBezTo>
                <a:cubicBezTo>
                  <a:pt x="28" y="62"/>
                  <a:pt x="33" y="61"/>
                  <a:pt x="33" y="63"/>
                </a:cubicBezTo>
                <a:cubicBezTo>
                  <a:pt x="34" y="65"/>
                  <a:pt x="39" y="66"/>
                  <a:pt x="41" y="66"/>
                </a:cubicBezTo>
                <a:cubicBezTo>
                  <a:pt x="43" y="67"/>
                  <a:pt x="46" y="67"/>
                  <a:pt x="49" y="69"/>
                </a:cubicBezTo>
                <a:cubicBezTo>
                  <a:pt x="51" y="72"/>
                  <a:pt x="47" y="76"/>
                  <a:pt x="47" y="77"/>
                </a:cubicBezTo>
                <a:close/>
                <a:moveTo>
                  <a:pt x="59" y="14"/>
                </a:moveTo>
                <a:cubicBezTo>
                  <a:pt x="58" y="17"/>
                  <a:pt x="54" y="20"/>
                  <a:pt x="55" y="21"/>
                </a:cubicBezTo>
                <a:cubicBezTo>
                  <a:pt x="55" y="22"/>
                  <a:pt x="55" y="27"/>
                  <a:pt x="51" y="23"/>
                </a:cubicBezTo>
                <a:cubicBezTo>
                  <a:pt x="47" y="19"/>
                  <a:pt x="43" y="18"/>
                  <a:pt x="44" y="15"/>
                </a:cubicBezTo>
                <a:cubicBezTo>
                  <a:pt x="44" y="14"/>
                  <a:pt x="48" y="14"/>
                  <a:pt x="48" y="13"/>
                </a:cubicBezTo>
                <a:cubicBezTo>
                  <a:pt x="53" y="7"/>
                  <a:pt x="62" y="8"/>
                  <a:pt x="63" y="10"/>
                </a:cubicBezTo>
                <a:cubicBezTo>
                  <a:pt x="61" y="12"/>
                  <a:pt x="59" y="11"/>
                  <a:pt x="59" y="14"/>
                </a:cubicBezTo>
                <a:close/>
                <a:moveTo>
                  <a:pt x="107" y="62"/>
                </a:moveTo>
                <a:cubicBezTo>
                  <a:pt x="107" y="62"/>
                  <a:pt x="109" y="65"/>
                  <a:pt x="112" y="65"/>
                </a:cubicBezTo>
                <a:cubicBezTo>
                  <a:pt x="110" y="87"/>
                  <a:pt x="92" y="102"/>
                  <a:pt x="92" y="102"/>
                </a:cubicBezTo>
                <a:cubicBezTo>
                  <a:pt x="89" y="99"/>
                  <a:pt x="90" y="96"/>
                  <a:pt x="90" y="96"/>
                </a:cubicBezTo>
                <a:cubicBezTo>
                  <a:pt x="91" y="92"/>
                  <a:pt x="91" y="92"/>
                  <a:pt x="91" y="92"/>
                </a:cubicBezTo>
                <a:cubicBezTo>
                  <a:pt x="91" y="85"/>
                  <a:pt x="91" y="85"/>
                  <a:pt x="91" y="85"/>
                </a:cubicBezTo>
                <a:cubicBezTo>
                  <a:pt x="91" y="85"/>
                  <a:pt x="91" y="77"/>
                  <a:pt x="84" y="81"/>
                </a:cubicBezTo>
                <a:cubicBezTo>
                  <a:pt x="77" y="83"/>
                  <a:pt x="80" y="83"/>
                  <a:pt x="72" y="83"/>
                </a:cubicBezTo>
                <a:cubicBezTo>
                  <a:pt x="64" y="84"/>
                  <a:pt x="66" y="67"/>
                  <a:pt x="66" y="67"/>
                </a:cubicBezTo>
                <a:cubicBezTo>
                  <a:pt x="66" y="43"/>
                  <a:pt x="84" y="61"/>
                  <a:pt x="84" y="61"/>
                </a:cubicBezTo>
                <a:cubicBezTo>
                  <a:pt x="95" y="69"/>
                  <a:pt x="97" y="56"/>
                  <a:pt x="97" y="56"/>
                </a:cubicBezTo>
                <a:cubicBezTo>
                  <a:pt x="104" y="53"/>
                  <a:pt x="104" y="53"/>
                  <a:pt x="104" y="53"/>
                </a:cubicBezTo>
                <a:cubicBezTo>
                  <a:pt x="105" y="49"/>
                  <a:pt x="105" y="49"/>
                  <a:pt x="105" y="49"/>
                </a:cubicBezTo>
                <a:cubicBezTo>
                  <a:pt x="104" y="44"/>
                  <a:pt x="104" y="44"/>
                  <a:pt x="104" y="44"/>
                </a:cubicBezTo>
                <a:cubicBezTo>
                  <a:pt x="93" y="39"/>
                  <a:pt x="93" y="39"/>
                  <a:pt x="93" y="39"/>
                </a:cubicBezTo>
                <a:cubicBezTo>
                  <a:pt x="93" y="39"/>
                  <a:pt x="91" y="43"/>
                  <a:pt x="94" y="48"/>
                </a:cubicBezTo>
                <a:cubicBezTo>
                  <a:pt x="94" y="48"/>
                  <a:pt x="93" y="53"/>
                  <a:pt x="91" y="52"/>
                </a:cubicBezTo>
                <a:cubicBezTo>
                  <a:pt x="84" y="48"/>
                  <a:pt x="84" y="48"/>
                  <a:pt x="84" y="48"/>
                </a:cubicBezTo>
                <a:cubicBezTo>
                  <a:pt x="84" y="48"/>
                  <a:pt x="82" y="47"/>
                  <a:pt x="79" y="49"/>
                </a:cubicBezTo>
                <a:cubicBezTo>
                  <a:pt x="75" y="52"/>
                  <a:pt x="69" y="49"/>
                  <a:pt x="69" y="49"/>
                </a:cubicBezTo>
                <a:cubicBezTo>
                  <a:pt x="69" y="49"/>
                  <a:pt x="69" y="46"/>
                  <a:pt x="73" y="44"/>
                </a:cubicBezTo>
                <a:cubicBezTo>
                  <a:pt x="76" y="42"/>
                  <a:pt x="76" y="42"/>
                  <a:pt x="76" y="42"/>
                </a:cubicBezTo>
                <a:cubicBezTo>
                  <a:pt x="76" y="42"/>
                  <a:pt x="75" y="38"/>
                  <a:pt x="76" y="35"/>
                </a:cubicBezTo>
                <a:cubicBezTo>
                  <a:pt x="77" y="32"/>
                  <a:pt x="78" y="35"/>
                  <a:pt x="81" y="33"/>
                </a:cubicBezTo>
                <a:cubicBezTo>
                  <a:pt x="84" y="31"/>
                  <a:pt x="86" y="37"/>
                  <a:pt x="90" y="36"/>
                </a:cubicBezTo>
                <a:cubicBezTo>
                  <a:pt x="94" y="36"/>
                  <a:pt x="92" y="35"/>
                  <a:pt x="95" y="33"/>
                </a:cubicBezTo>
                <a:cubicBezTo>
                  <a:pt x="98" y="32"/>
                  <a:pt x="100" y="36"/>
                  <a:pt x="100" y="36"/>
                </a:cubicBezTo>
                <a:cubicBezTo>
                  <a:pt x="106" y="37"/>
                  <a:pt x="106" y="37"/>
                  <a:pt x="106" y="37"/>
                </a:cubicBezTo>
                <a:cubicBezTo>
                  <a:pt x="106" y="37"/>
                  <a:pt x="105" y="30"/>
                  <a:pt x="105" y="32"/>
                </a:cubicBezTo>
                <a:cubicBezTo>
                  <a:pt x="109" y="38"/>
                  <a:pt x="114" y="55"/>
                  <a:pt x="112" y="58"/>
                </a:cubicBezTo>
                <a:cubicBezTo>
                  <a:pt x="111" y="57"/>
                  <a:pt x="110" y="57"/>
                  <a:pt x="110" y="57"/>
                </a:cubicBezTo>
                <a:cubicBezTo>
                  <a:pt x="103" y="57"/>
                  <a:pt x="103" y="57"/>
                  <a:pt x="103" y="57"/>
                </a:cubicBezTo>
                <a:lnTo>
                  <a:pt x="107" y="62"/>
                </a:lnTo>
                <a:close/>
              </a:path>
            </a:pathLst>
          </a:custGeom>
          <a:solidFill>
            <a:srgbClr val="2D4E78"/>
          </a:solidFill>
          <a:ln>
            <a:noFill/>
          </a:ln>
        </p:spPr>
        <p:txBody>
          <a:bodyPr vert="horz" wrap="square" lIns="121920" tIns="60960" rIns="121920" bIns="60960" numCol="1" anchor="t" anchorCtr="0" compatLnSpc="1"/>
          <a:lstStyle/>
          <a:p>
            <a:endParaRPr lang="en-US" sz="2400"/>
          </a:p>
        </p:txBody>
      </p:sp>
      <p:sp>
        <p:nvSpPr>
          <p:cNvPr id="37" name="文本框 36"/>
          <p:cNvSpPr txBox="1"/>
          <p:nvPr/>
        </p:nvSpPr>
        <p:spPr>
          <a:xfrm>
            <a:off x="1046490" y="4460117"/>
            <a:ext cx="1670596" cy="1014730"/>
          </a:xfrm>
          <a:prstGeom prst="rect">
            <a:avLst/>
          </a:prstGeom>
          <a:noFill/>
        </p:spPr>
        <p:txBody>
          <a:bodyPr wrap="square" rtlCol="0">
            <a:spAutoFit/>
          </a:bodyPr>
          <a:lstStyle/>
          <a:p>
            <a:pPr algn="ctr">
              <a:lnSpc>
                <a:spcPct val="125000"/>
              </a:lnSpc>
            </a:pPr>
            <a:r>
              <a:rPr lang="zh-CN" altLang="en-US" sz="2400" dirty="0">
                <a:solidFill>
                  <a:schemeClr val="bg1">
                    <a:lumMod val="95000"/>
                  </a:schemeClr>
                </a:solidFill>
                <a:latin typeface="微软雅黑" panose="020B0503020204020204" charset="-122"/>
                <a:ea typeface="微软雅黑" panose="020B0503020204020204" charset="-122"/>
              </a:rPr>
              <a:t>输入书籍名称</a:t>
            </a:r>
            <a:endParaRPr lang="zh-CN" altLang="en-US" sz="2400" dirty="0">
              <a:solidFill>
                <a:schemeClr val="bg1">
                  <a:lumMod val="95000"/>
                </a:schemeClr>
              </a:solidFill>
              <a:latin typeface="微软雅黑" panose="020B0503020204020204" charset="-122"/>
              <a:ea typeface="微软雅黑" panose="020B0503020204020204" charset="-122"/>
            </a:endParaRPr>
          </a:p>
        </p:txBody>
      </p:sp>
      <p:sp>
        <p:nvSpPr>
          <p:cNvPr id="39" name="文本框 38"/>
          <p:cNvSpPr txBox="1"/>
          <p:nvPr/>
        </p:nvSpPr>
        <p:spPr>
          <a:xfrm>
            <a:off x="2928278" y="4460117"/>
            <a:ext cx="1670596" cy="1245235"/>
          </a:xfrm>
          <a:prstGeom prst="rect">
            <a:avLst/>
          </a:prstGeom>
          <a:noFill/>
        </p:spPr>
        <p:txBody>
          <a:bodyPr wrap="square" rtlCol="0">
            <a:spAutoFit/>
          </a:bodyPr>
          <a:lstStyle/>
          <a:p>
            <a:pPr algn="ctr">
              <a:lnSpc>
                <a:spcPct val="125000"/>
              </a:lnSpc>
            </a:pPr>
            <a:r>
              <a:rPr lang="zh-CN" altLang="en-US" sz="2400" dirty="0">
                <a:solidFill>
                  <a:schemeClr val="bg1">
                    <a:lumMod val="95000"/>
                  </a:schemeClr>
                </a:solidFill>
                <a:latin typeface="微软雅黑" panose="020B0503020204020204" charset="-122"/>
                <a:ea typeface="微软雅黑" panose="020B0503020204020204" charset="-122"/>
                <a:sym typeface="+mn-ea"/>
              </a:rPr>
              <a:t>输入书籍作者名称</a:t>
            </a:r>
            <a:endParaRPr lang="zh-CN" altLang="en-US" sz="1200" dirty="0">
              <a:solidFill>
                <a:schemeClr val="bg1">
                  <a:lumMod val="95000"/>
                </a:schemeClr>
              </a:solidFill>
              <a:latin typeface="微软雅黑" panose="020B0503020204020204" charset="-122"/>
              <a:ea typeface="微软雅黑" panose="020B0503020204020204" charset="-122"/>
            </a:endParaRPr>
          </a:p>
          <a:p>
            <a:pPr algn="ctr">
              <a:lnSpc>
                <a:spcPct val="125000"/>
              </a:lnSpc>
            </a:pPr>
            <a:endParaRPr lang="zh-CN" altLang="en-US" sz="1200" dirty="0">
              <a:solidFill>
                <a:schemeClr val="bg1">
                  <a:lumMod val="95000"/>
                </a:schemeClr>
              </a:solidFill>
              <a:latin typeface="微软雅黑" panose="020B0503020204020204" charset="-122"/>
              <a:ea typeface="微软雅黑" panose="020B0503020204020204" charset="-122"/>
            </a:endParaRPr>
          </a:p>
        </p:txBody>
      </p:sp>
      <p:sp>
        <p:nvSpPr>
          <p:cNvPr id="41" name="文本框 40"/>
          <p:cNvSpPr txBox="1"/>
          <p:nvPr/>
        </p:nvSpPr>
        <p:spPr>
          <a:xfrm>
            <a:off x="4708921" y="4460117"/>
            <a:ext cx="1670596" cy="1476375"/>
          </a:xfrm>
          <a:prstGeom prst="rect">
            <a:avLst/>
          </a:prstGeom>
          <a:noFill/>
        </p:spPr>
        <p:txBody>
          <a:bodyPr wrap="square" rtlCol="0">
            <a:spAutoFit/>
          </a:bodyPr>
          <a:lstStyle/>
          <a:p>
            <a:pPr algn="ctr">
              <a:lnSpc>
                <a:spcPct val="125000"/>
              </a:lnSpc>
            </a:pPr>
            <a:r>
              <a:rPr lang="zh-CN" altLang="en-US" sz="2400" dirty="0">
                <a:solidFill>
                  <a:schemeClr val="bg1">
                    <a:lumMod val="95000"/>
                  </a:schemeClr>
                </a:solidFill>
                <a:latin typeface="微软雅黑" panose="020B0503020204020204" charset="-122"/>
                <a:ea typeface="微软雅黑" panose="020B0503020204020204" charset="-122"/>
              </a:rPr>
              <a:t>系统判断成功还是失败</a:t>
            </a:r>
            <a:endParaRPr lang="zh-CN" altLang="en-US" sz="2400" dirty="0">
              <a:solidFill>
                <a:schemeClr val="bg1">
                  <a:lumMod val="95000"/>
                </a:schemeClr>
              </a:solidFill>
              <a:latin typeface="微软雅黑" panose="020B0503020204020204" charset="-122"/>
              <a:ea typeface="微软雅黑" panose="020B0503020204020204" charset="-122"/>
            </a:endParaRPr>
          </a:p>
        </p:txBody>
      </p:sp>
      <p:sp>
        <p:nvSpPr>
          <p:cNvPr id="43" name="文本框 42"/>
          <p:cNvSpPr txBox="1"/>
          <p:nvPr/>
        </p:nvSpPr>
        <p:spPr>
          <a:xfrm>
            <a:off x="6490305" y="4460117"/>
            <a:ext cx="1670596" cy="553085"/>
          </a:xfrm>
          <a:prstGeom prst="rect">
            <a:avLst/>
          </a:prstGeom>
          <a:noFill/>
        </p:spPr>
        <p:txBody>
          <a:bodyPr wrap="square" rtlCol="0">
            <a:spAutoFit/>
          </a:bodyPr>
          <a:lstStyle/>
          <a:p>
            <a:pPr algn="ctr">
              <a:lnSpc>
                <a:spcPct val="125000"/>
              </a:lnSpc>
            </a:pPr>
            <a:r>
              <a:rPr lang="zh-CN" altLang="en-US" sz="2400" dirty="0">
                <a:solidFill>
                  <a:schemeClr val="bg1">
                    <a:lumMod val="95000"/>
                  </a:schemeClr>
                </a:solidFill>
                <a:latin typeface="微软雅黑" panose="020B0503020204020204" charset="-122"/>
                <a:ea typeface="微软雅黑" panose="020B0503020204020204" charset="-122"/>
              </a:rPr>
              <a:t>返回</a:t>
            </a:r>
            <a:endParaRPr lang="zh-CN" altLang="en-US" sz="2400" dirty="0">
              <a:solidFill>
                <a:schemeClr val="bg1">
                  <a:lumMod val="95000"/>
                </a:schemeClr>
              </a:solidFill>
              <a:latin typeface="微软雅黑" panose="020B0503020204020204" charset="-122"/>
              <a:ea typeface="微软雅黑" panose="020B0503020204020204" charset="-122"/>
            </a:endParaRPr>
          </a:p>
        </p:txBody>
      </p:sp>
      <p:sp>
        <p:nvSpPr>
          <p:cNvPr id="3" name="矩形 2"/>
          <p:cNvSpPr/>
          <p:nvPr/>
        </p:nvSpPr>
        <p:spPr>
          <a:xfrm>
            <a:off x="928933" y="227965"/>
            <a:ext cx="3118125" cy="1168400"/>
          </a:xfrm>
          <a:prstGeom prst="rect">
            <a:avLst/>
          </a:prstGeom>
        </p:spPr>
        <p:txBody>
          <a:bodyPr wrap="square">
            <a:spAutoFit/>
          </a:bodyPr>
          <a:p>
            <a:pPr algn="dist">
              <a:lnSpc>
                <a:spcPct val="175000"/>
              </a:lnSpc>
            </a:pPr>
            <a:r>
              <a:rPr lang="en-US" altLang="zh-CN" sz="4000" dirty="0">
                <a:solidFill>
                  <a:schemeClr val="bg1"/>
                </a:solidFill>
                <a:latin typeface="微软雅黑" panose="020B0503020204020204" charset="-122"/>
                <a:ea typeface="微软雅黑" panose="020B0503020204020204" charset="-122"/>
              </a:rPr>
              <a:t>04.</a:t>
            </a:r>
            <a:r>
              <a:rPr lang="zh-CN" altLang="en-US" sz="4000" dirty="0">
                <a:solidFill>
                  <a:schemeClr val="bg1"/>
                </a:solidFill>
                <a:latin typeface="微软雅黑" panose="020B0503020204020204" charset="-122"/>
                <a:ea typeface="微软雅黑" panose="020B0503020204020204" charset="-122"/>
              </a:rPr>
              <a:t>图书添加</a:t>
            </a:r>
            <a:endParaRPr lang="zh-CN" altLang="en-US" sz="4000" dirty="0">
              <a:solidFill>
                <a:schemeClr val="bg1"/>
              </a:solidFill>
              <a:latin typeface="微软雅黑" panose="020B0503020204020204" charset="-122"/>
              <a:ea typeface="微软雅黑" panose="020B0503020204020204" charset="-122"/>
            </a:endParaRPr>
          </a:p>
        </p:txBody>
      </p:sp>
      <p:sp>
        <p:nvSpPr>
          <p:cNvPr id="4" name="文本框 3"/>
          <p:cNvSpPr txBox="1"/>
          <p:nvPr/>
        </p:nvSpPr>
        <p:spPr>
          <a:xfrm>
            <a:off x="4720590" y="1099185"/>
            <a:ext cx="2750820" cy="460374"/>
          </a:xfrm>
          <a:prstGeom prst="snip1Rect">
            <a:avLst>
              <a:gd name="adj" fmla="val 0"/>
            </a:avLst>
          </a:prstGeom>
          <a:noFill/>
          <a:ln w="28575">
            <a:noFill/>
          </a:ln>
        </p:spPr>
        <p:txBody>
          <a:bodyPr wrap="square" rtlCol="0">
            <a:spAutoFit/>
          </a:bodyPr>
          <a:p>
            <a:pPr algn="dist"/>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负责人：  邵苗慧</a:t>
            </a:r>
            <a:endPar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pic>
        <p:nvPicPr>
          <p:cNvPr id="48" name="图片 47"/>
          <p:cNvPicPr>
            <a:picLocks noChangeAspect="1"/>
          </p:cNvPicPr>
          <p:nvPr/>
        </p:nvPicPr>
        <p:blipFill rotWithShape="1">
          <a:blip r:embed="rId2">
            <a:extLst>
              <a:ext uri="{28A0092B-C50C-407E-A947-70E740481C1C}">
                <a14:useLocalDpi xmlns:a14="http://schemas.microsoft.com/office/drawing/2010/main" val="0"/>
              </a:ext>
            </a:extLst>
          </a:blip>
          <a:srcRect l="7402" r="49343"/>
          <a:stretch>
            <a:fillRect/>
          </a:stretch>
        </p:blipFill>
        <p:spPr>
          <a:xfrm flipH="1">
            <a:off x="6492240" y="1"/>
            <a:ext cx="5699760" cy="6858000"/>
          </a:xfrm>
          <a:prstGeom prst="rect">
            <a:avLst/>
          </a:prstGeom>
        </p:spPr>
      </p:pic>
      <p:pic>
        <p:nvPicPr>
          <p:cNvPr id="49" name="图片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4422560"/>
            <a:ext cx="3114980" cy="243543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srcRect t="15254"/>
          <a:stretch>
            <a:fillRect/>
          </a:stretch>
        </p:blipFill>
        <p:spPr>
          <a:xfrm>
            <a:off x="0" y="0"/>
            <a:ext cx="12192000" cy="6857999"/>
          </a:xfrm>
          <a:prstGeom prst="rect">
            <a:avLst/>
          </a:prstGeom>
        </p:spPr>
      </p:pic>
      <p:sp>
        <p:nvSpPr>
          <p:cNvPr id="7" name="Shape 1226"/>
          <p:cNvSpPr/>
          <p:nvPr/>
        </p:nvSpPr>
        <p:spPr>
          <a:xfrm>
            <a:off x="1324888" y="4364976"/>
            <a:ext cx="3069409" cy="1268160"/>
          </a:xfrm>
          <a:prstGeom prst="rect">
            <a:avLst/>
          </a:prstGeom>
          <a:ln w="19050">
            <a:solidFill>
              <a:schemeClr val="bg1"/>
            </a:solidFill>
            <a:prstDash val="sysDot"/>
            <a:miter lim="400000"/>
          </a:ln>
        </p:spPr>
        <p:txBody>
          <a:bodyPr lIns="50800" tIns="50800" rIns="50800" bIns="50800" anchor="ctr"/>
          <a:lstStyle/>
          <a:p>
            <a:pPr lvl="0"/>
          </a:p>
        </p:txBody>
      </p:sp>
      <p:sp>
        <p:nvSpPr>
          <p:cNvPr id="8" name="Shape 1227"/>
          <p:cNvSpPr/>
          <p:nvPr/>
        </p:nvSpPr>
        <p:spPr>
          <a:xfrm>
            <a:off x="1331276" y="2693989"/>
            <a:ext cx="3063022" cy="1260791"/>
          </a:xfrm>
          <a:prstGeom prst="rect">
            <a:avLst/>
          </a:prstGeom>
          <a:ln w="19050">
            <a:solidFill>
              <a:schemeClr val="bg1"/>
            </a:solidFill>
            <a:prstDash val="sysDot"/>
            <a:miter lim="400000"/>
          </a:ln>
        </p:spPr>
        <p:txBody>
          <a:bodyPr lIns="50800" tIns="50800" rIns="50800" bIns="50800" anchor="ctr"/>
          <a:lstStyle/>
          <a:p>
            <a:pPr lvl="0"/>
          </a:p>
        </p:txBody>
      </p:sp>
      <p:sp>
        <p:nvSpPr>
          <p:cNvPr id="9" name="Shape 1231"/>
          <p:cNvSpPr/>
          <p:nvPr/>
        </p:nvSpPr>
        <p:spPr>
          <a:xfrm>
            <a:off x="4625339" y="2691814"/>
            <a:ext cx="2941322" cy="294132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19050">
            <a:solidFill>
              <a:schemeClr val="bg1"/>
            </a:solidFill>
            <a:prstDash val="sysDot"/>
            <a:miter lim="400000"/>
          </a:ln>
        </p:spPr>
        <p:txBody>
          <a:bodyPr lIns="50800" tIns="50800" rIns="50800" bIns="50800" anchor="ctr"/>
          <a:lstStyle/>
          <a:p>
            <a:pPr lvl="0"/>
          </a:p>
        </p:txBody>
      </p:sp>
      <p:sp>
        <p:nvSpPr>
          <p:cNvPr id="10" name="Shape 1232"/>
          <p:cNvSpPr/>
          <p:nvPr/>
        </p:nvSpPr>
        <p:spPr>
          <a:xfrm>
            <a:off x="4870977" y="2937454"/>
            <a:ext cx="2450044" cy="245004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50800" tIns="50800" rIns="50800" bIns="50800" anchor="ctr"/>
          <a:lstStyle/>
          <a:p>
            <a:pPr lvl="0"/>
            <a:endParaRPr>
              <a:solidFill>
                <a:schemeClr val="tx1">
                  <a:lumMod val="75000"/>
                  <a:lumOff val="25000"/>
                </a:schemeClr>
              </a:solidFill>
            </a:endParaRPr>
          </a:p>
        </p:txBody>
      </p:sp>
      <p:sp>
        <p:nvSpPr>
          <p:cNvPr id="11" name="Shape 1234"/>
          <p:cNvSpPr/>
          <p:nvPr/>
        </p:nvSpPr>
        <p:spPr>
          <a:xfrm>
            <a:off x="7791365" y="2691813"/>
            <a:ext cx="3074755" cy="1250073"/>
          </a:xfrm>
          <a:prstGeom prst="rect">
            <a:avLst/>
          </a:prstGeom>
          <a:ln w="19050">
            <a:solidFill>
              <a:schemeClr val="bg1"/>
            </a:solidFill>
            <a:prstDash val="sysDot"/>
            <a:miter lim="400000"/>
          </a:ln>
        </p:spPr>
        <p:txBody>
          <a:bodyPr lIns="50800" tIns="50800" rIns="50800" bIns="50800" anchor="ctr"/>
          <a:lstStyle/>
          <a:p>
            <a:pPr lvl="0"/>
          </a:p>
        </p:txBody>
      </p:sp>
      <p:sp>
        <p:nvSpPr>
          <p:cNvPr id="12" name="Shape 1235"/>
          <p:cNvSpPr/>
          <p:nvPr/>
        </p:nvSpPr>
        <p:spPr>
          <a:xfrm>
            <a:off x="7802267" y="4351810"/>
            <a:ext cx="3063853" cy="1281326"/>
          </a:xfrm>
          <a:prstGeom prst="rect">
            <a:avLst/>
          </a:prstGeom>
          <a:ln w="19050">
            <a:solidFill>
              <a:schemeClr val="bg1"/>
            </a:solidFill>
            <a:prstDash val="sysDot"/>
            <a:miter lim="400000"/>
          </a:ln>
        </p:spPr>
        <p:txBody>
          <a:bodyPr lIns="50800" tIns="50800" rIns="50800" bIns="50800" anchor="ctr"/>
          <a:lstStyle/>
          <a:p>
            <a:pPr lvl="0"/>
          </a:p>
        </p:txBody>
      </p:sp>
      <p:sp>
        <p:nvSpPr>
          <p:cNvPr id="13" name="Shape 1236"/>
          <p:cNvSpPr/>
          <p:nvPr/>
        </p:nvSpPr>
        <p:spPr>
          <a:xfrm>
            <a:off x="4085800" y="3331635"/>
            <a:ext cx="633744" cy="63374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50800" tIns="50800" rIns="50800" bIns="50800" anchor="ctr"/>
          <a:lstStyle/>
          <a:p>
            <a:pPr lvl="0"/>
          </a:p>
        </p:txBody>
      </p:sp>
      <p:sp>
        <p:nvSpPr>
          <p:cNvPr id="14" name="Shape 1251"/>
          <p:cNvSpPr/>
          <p:nvPr/>
        </p:nvSpPr>
        <p:spPr>
          <a:xfrm rot="16200000">
            <a:off x="4262409" y="3562416"/>
            <a:ext cx="286864" cy="156481"/>
          </a:xfrm>
          <a:custGeom>
            <a:avLst/>
            <a:gdLst/>
            <a:ahLst/>
            <a:cxnLst>
              <a:cxn ang="0">
                <a:pos x="wd2" y="hd2"/>
              </a:cxn>
              <a:cxn ang="5400000">
                <a:pos x="wd2" y="hd2"/>
              </a:cxn>
              <a:cxn ang="10800000">
                <a:pos x="wd2" y="hd2"/>
              </a:cxn>
              <a:cxn ang="16200000">
                <a:pos x="wd2" y="hd2"/>
              </a:cxn>
            </a:cxnLst>
            <a:rect l="0" t="0" r="r" b="b"/>
            <a:pathLst>
              <a:path w="21600" h="21600" extrusionOk="0">
                <a:moveTo>
                  <a:pt x="19637" y="17998"/>
                </a:moveTo>
                <a:cubicBezTo>
                  <a:pt x="19637" y="18993"/>
                  <a:pt x="19196" y="19799"/>
                  <a:pt x="18654" y="19799"/>
                </a:cubicBezTo>
                <a:lnTo>
                  <a:pt x="1965" y="19799"/>
                </a:lnTo>
                <a:cubicBezTo>
                  <a:pt x="1422" y="19799"/>
                  <a:pt x="982" y="18993"/>
                  <a:pt x="982" y="17998"/>
                </a:cubicBezTo>
                <a:lnTo>
                  <a:pt x="982" y="3599"/>
                </a:lnTo>
                <a:cubicBezTo>
                  <a:pt x="982" y="2604"/>
                  <a:pt x="1422" y="1801"/>
                  <a:pt x="1965" y="1801"/>
                </a:cubicBezTo>
                <a:lnTo>
                  <a:pt x="18654" y="1801"/>
                </a:lnTo>
                <a:cubicBezTo>
                  <a:pt x="19196" y="1801"/>
                  <a:pt x="19637" y="2604"/>
                  <a:pt x="19637" y="3599"/>
                </a:cubicBezTo>
                <a:cubicBezTo>
                  <a:pt x="19637" y="3599"/>
                  <a:pt x="19637" y="17998"/>
                  <a:pt x="19637" y="17998"/>
                </a:cubicBezTo>
                <a:close/>
                <a:moveTo>
                  <a:pt x="20618" y="7201"/>
                </a:moveTo>
                <a:lnTo>
                  <a:pt x="20618" y="3599"/>
                </a:lnTo>
                <a:cubicBezTo>
                  <a:pt x="20618" y="1615"/>
                  <a:pt x="19739" y="0"/>
                  <a:pt x="18654" y="0"/>
                </a:cubicBezTo>
                <a:lnTo>
                  <a:pt x="1965" y="0"/>
                </a:lnTo>
                <a:cubicBezTo>
                  <a:pt x="880" y="0"/>
                  <a:pt x="0" y="1615"/>
                  <a:pt x="0" y="3599"/>
                </a:cubicBezTo>
                <a:lnTo>
                  <a:pt x="0" y="17998"/>
                </a:lnTo>
                <a:cubicBezTo>
                  <a:pt x="0" y="19991"/>
                  <a:pt x="880" y="21600"/>
                  <a:pt x="1965" y="21600"/>
                </a:cubicBezTo>
                <a:lnTo>
                  <a:pt x="18654" y="21600"/>
                </a:lnTo>
                <a:cubicBezTo>
                  <a:pt x="19739" y="21600"/>
                  <a:pt x="20618" y="19991"/>
                  <a:pt x="20618" y="17998"/>
                </a:cubicBezTo>
                <a:lnTo>
                  <a:pt x="20618" y="14396"/>
                </a:lnTo>
                <a:cubicBezTo>
                  <a:pt x="21160" y="14396"/>
                  <a:pt x="21600" y="13593"/>
                  <a:pt x="21600" y="12595"/>
                </a:cubicBezTo>
                <a:lnTo>
                  <a:pt x="21600" y="8996"/>
                </a:lnTo>
                <a:cubicBezTo>
                  <a:pt x="21600" y="8007"/>
                  <a:pt x="21160" y="7201"/>
                  <a:pt x="20618" y="7201"/>
                </a:cubicBezTo>
                <a:moveTo>
                  <a:pt x="10800" y="5400"/>
                </a:moveTo>
                <a:lnTo>
                  <a:pt x="3927" y="10797"/>
                </a:lnTo>
                <a:lnTo>
                  <a:pt x="8836" y="10797"/>
                </a:lnTo>
                <a:lnTo>
                  <a:pt x="9818" y="16197"/>
                </a:lnTo>
                <a:lnTo>
                  <a:pt x="16691" y="10797"/>
                </a:lnTo>
                <a:lnTo>
                  <a:pt x="11782" y="10797"/>
                </a:lnTo>
                <a:cubicBezTo>
                  <a:pt x="11782" y="10797"/>
                  <a:pt x="10800" y="5400"/>
                  <a:pt x="10800" y="5400"/>
                </a:cubicBezTo>
                <a:close/>
              </a:path>
            </a:pathLst>
          </a:custGeom>
          <a:solidFill>
            <a:srgbClr val="2D4E78"/>
          </a:solidFill>
          <a:ln w="12700">
            <a:miter lim="400000"/>
          </a:ln>
        </p:spPr>
        <p:txBody>
          <a:bodyPr lIns="38100" tIns="38100" rIns="38100" bIns="38100" anchor="ctr"/>
          <a:lstStyle/>
          <a:p>
            <a:pPr lvl="0" defTabSz="4572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p>
        </p:txBody>
      </p:sp>
      <p:sp>
        <p:nvSpPr>
          <p:cNvPr id="15" name="Shape 1237"/>
          <p:cNvSpPr/>
          <p:nvPr/>
        </p:nvSpPr>
        <p:spPr>
          <a:xfrm>
            <a:off x="4085800" y="4364976"/>
            <a:ext cx="633744" cy="63374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50800" tIns="50800" rIns="50800" bIns="50800" anchor="ctr"/>
          <a:lstStyle/>
          <a:p>
            <a:pPr lvl="0"/>
          </a:p>
        </p:txBody>
      </p:sp>
      <p:sp>
        <p:nvSpPr>
          <p:cNvPr id="16" name="Shape 1252"/>
          <p:cNvSpPr/>
          <p:nvPr/>
        </p:nvSpPr>
        <p:spPr>
          <a:xfrm rot="16200000">
            <a:off x="4262409" y="4603607"/>
            <a:ext cx="286864" cy="156481"/>
          </a:xfrm>
          <a:custGeom>
            <a:avLst/>
            <a:gdLst/>
            <a:ahLst/>
            <a:cxnLst>
              <a:cxn ang="0">
                <a:pos x="wd2" y="hd2"/>
              </a:cxn>
              <a:cxn ang="5400000">
                <a:pos x="wd2" y="hd2"/>
              </a:cxn>
              <a:cxn ang="10800000">
                <a:pos x="wd2" y="hd2"/>
              </a:cxn>
              <a:cxn ang="16200000">
                <a:pos x="wd2" y="hd2"/>
              </a:cxn>
            </a:cxnLst>
            <a:rect l="0" t="0" r="r" b="b"/>
            <a:pathLst>
              <a:path w="21600" h="21600" extrusionOk="0">
                <a:moveTo>
                  <a:pt x="19637" y="17998"/>
                </a:moveTo>
                <a:cubicBezTo>
                  <a:pt x="19637" y="18993"/>
                  <a:pt x="19196" y="19799"/>
                  <a:pt x="18654" y="19799"/>
                </a:cubicBezTo>
                <a:lnTo>
                  <a:pt x="1964" y="19799"/>
                </a:lnTo>
                <a:cubicBezTo>
                  <a:pt x="1423" y="19799"/>
                  <a:pt x="982" y="18993"/>
                  <a:pt x="982" y="17998"/>
                </a:cubicBezTo>
                <a:lnTo>
                  <a:pt x="982" y="3599"/>
                </a:lnTo>
                <a:cubicBezTo>
                  <a:pt x="982" y="2604"/>
                  <a:pt x="1423" y="1801"/>
                  <a:pt x="1964" y="1801"/>
                </a:cubicBezTo>
                <a:lnTo>
                  <a:pt x="18654" y="1801"/>
                </a:lnTo>
                <a:cubicBezTo>
                  <a:pt x="19196" y="1801"/>
                  <a:pt x="19637" y="2604"/>
                  <a:pt x="19637" y="3599"/>
                </a:cubicBezTo>
                <a:cubicBezTo>
                  <a:pt x="19637" y="3599"/>
                  <a:pt x="19637" y="17998"/>
                  <a:pt x="19637" y="17998"/>
                </a:cubicBezTo>
                <a:close/>
                <a:moveTo>
                  <a:pt x="20619" y="7201"/>
                </a:moveTo>
                <a:lnTo>
                  <a:pt x="20619" y="3599"/>
                </a:lnTo>
                <a:cubicBezTo>
                  <a:pt x="20619" y="1615"/>
                  <a:pt x="19739" y="0"/>
                  <a:pt x="18654" y="0"/>
                </a:cubicBezTo>
                <a:lnTo>
                  <a:pt x="1964" y="0"/>
                </a:lnTo>
                <a:cubicBezTo>
                  <a:pt x="880" y="0"/>
                  <a:pt x="0" y="1615"/>
                  <a:pt x="0" y="3599"/>
                </a:cubicBezTo>
                <a:lnTo>
                  <a:pt x="0" y="17998"/>
                </a:lnTo>
                <a:cubicBezTo>
                  <a:pt x="0" y="19991"/>
                  <a:pt x="880" y="21600"/>
                  <a:pt x="1964" y="21600"/>
                </a:cubicBezTo>
                <a:lnTo>
                  <a:pt x="18654" y="21600"/>
                </a:lnTo>
                <a:cubicBezTo>
                  <a:pt x="19739" y="21600"/>
                  <a:pt x="20619" y="19991"/>
                  <a:pt x="20619" y="17998"/>
                </a:cubicBezTo>
                <a:lnTo>
                  <a:pt x="20619" y="14396"/>
                </a:lnTo>
                <a:cubicBezTo>
                  <a:pt x="21160" y="14396"/>
                  <a:pt x="21600" y="13593"/>
                  <a:pt x="21600" y="12595"/>
                </a:cubicBezTo>
                <a:lnTo>
                  <a:pt x="21600" y="8996"/>
                </a:lnTo>
                <a:cubicBezTo>
                  <a:pt x="21600" y="8007"/>
                  <a:pt x="21160" y="7201"/>
                  <a:pt x="20619" y="7201"/>
                </a:cubicBezTo>
                <a:moveTo>
                  <a:pt x="1964" y="17998"/>
                </a:moveTo>
                <a:lnTo>
                  <a:pt x="6874" y="17998"/>
                </a:lnTo>
                <a:lnTo>
                  <a:pt x="6874" y="3599"/>
                </a:lnTo>
                <a:lnTo>
                  <a:pt x="1964" y="3599"/>
                </a:lnTo>
                <a:cubicBezTo>
                  <a:pt x="1964" y="3599"/>
                  <a:pt x="1964" y="17998"/>
                  <a:pt x="1964" y="17998"/>
                </a:cubicBezTo>
                <a:close/>
              </a:path>
            </a:pathLst>
          </a:custGeom>
          <a:solidFill>
            <a:srgbClr val="2D4E78"/>
          </a:solidFill>
          <a:ln w="12700">
            <a:miter lim="400000"/>
          </a:ln>
        </p:spPr>
        <p:txBody>
          <a:bodyPr lIns="38100" tIns="38100" rIns="38100" bIns="38100" anchor="ctr"/>
          <a:lstStyle/>
          <a:p>
            <a:pPr lvl="0" defTabSz="4572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p>
        </p:txBody>
      </p:sp>
      <p:sp>
        <p:nvSpPr>
          <p:cNvPr id="17" name="Shape 1239"/>
          <p:cNvSpPr/>
          <p:nvPr/>
        </p:nvSpPr>
        <p:spPr>
          <a:xfrm>
            <a:off x="7480880" y="3331635"/>
            <a:ext cx="633744" cy="63374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50800" tIns="50800" rIns="50800" bIns="50800" anchor="ctr"/>
          <a:lstStyle/>
          <a:p>
            <a:pPr lvl="0"/>
          </a:p>
        </p:txBody>
      </p:sp>
      <p:sp>
        <p:nvSpPr>
          <p:cNvPr id="18" name="Shape 1253"/>
          <p:cNvSpPr/>
          <p:nvPr/>
        </p:nvSpPr>
        <p:spPr>
          <a:xfrm>
            <a:off x="7672139" y="3526074"/>
            <a:ext cx="244879" cy="244862"/>
          </a:xfrm>
          <a:custGeom>
            <a:avLst/>
            <a:gdLst/>
            <a:ahLst/>
            <a:cxnLst>
              <a:cxn ang="0">
                <a:pos x="wd2" y="hd2"/>
              </a:cxn>
              <a:cxn ang="5400000">
                <a:pos x="wd2" y="hd2"/>
              </a:cxn>
              <a:cxn ang="10800000">
                <a:pos x="wd2" y="hd2"/>
              </a:cxn>
              <a:cxn ang="16200000">
                <a:pos x="wd2" y="hd2"/>
              </a:cxn>
            </a:cxnLst>
            <a:rect l="0" t="0" r="r" b="b"/>
            <a:pathLst>
              <a:path w="21410" h="21410" extrusionOk="0">
                <a:moveTo>
                  <a:pt x="20438" y="20437"/>
                </a:moveTo>
                <a:lnTo>
                  <a:pt x="17519" y="20437"/>
                </a:lnTo>
                <a:lnTo>
                  <a:pt x="17519" y="18979"/>
                </a:lnTo>
                <a:cubicBezTo>
                  <a:pt x="17519" y="18709"/>
                  <a:pt x="17301" y="18492"/>
                  <a:pt x="17033" y="18492"/>
                </a:cubicBezTo>
                <a:lnTo>
                  <a:pt x="15574" y="18492"/>
                </a:lnTo>
                <a:lnTo>
                  <a:pt x="15574" y="17032"/>
                </a:lnTo>
                <a:cubicBezTo>
                  <a:pt x="15574" y="16765"/>
                  <a:pt x="15356" y="16546"/>
                  <a:pt x="15088" y="16546"/>
                </a:cubicBezTo>
                <a:lnTo>
                  <a:pt x="13344" y="16546"/>
                </a:lnTo>
                <a:lnTo>
                  <a:pt x="10309" y="13497"/>
                </a:lnTo>
                <a:cubicBezTo>
                  <a:pt x="10221" y="13409"/>
                  <a:pt x="10100" y="13354"/>
                  <a:pt x="9965" y="13354"/>
                </a:cubicBezTo>
                <a:cubicBezTo>
                  <a:pt x="9820" y="13354"/>
                  <a:pt x="9693" y="13422"/>
                  <a:pt x="9604" y="13525"/>
                </a:cubicBezTo>
                <a:lnTo>
                  <a:pt x="8816" y="14312"/>
                </a:lnTo>
                <a:cubicBezTo>
                  <a:pt x="8436" y="14693"/>
                  <a:pt x="7820" y="14693"/>
                  <a:pt x="7441" y="14312"/>
                </a:cubicBezTo>
                <a:lnTo>
                  <a:pt x="1257" y="8127"/>
                </a:lnTo>
                <a:cubicBezTo>
                  <a:pt x="877" y="7747"/>
                  <a:pt x="877" y="7133"/>
                  <a:pt x="1257" y="6753"/>
                </a:cubicBezTo>
                <a:lnTo>
                  <a:pt x="6754" y="1254"/>
                </a:lnTo>
                <a:cubicBezTo>
                  <a:pt x="7135" y="876"/>
                  <a:pt x="7749" y="876"/>
                  <a:pt x="8128" y="1254"/>
                </a:cubicBezTo>
                <a:lnTo>
                  <a:pt x="14312" y="7440"/>
                </a:lnTo>
                <a:cubicBezTo>
                  <a:pt x="14692" y="7820"/>
                  <a:pt x="14692" y="8436"/>
                  <a:pt x="14312" y="8815"/>
                </a:cubicBezTo>
                <a:lnTo>
                  <a:pt x="13539" y="9589"/>
                </a:lnTo>
                <a:cubicBezTo>
                  <a:pt x="13438" y="9678"/>
                  <a:pt x="13369" y="9804"/>
                  <a:pt x="13369" y="9951"/>
                </a:cubicBezTo>
                <a:cubicBezTo>
                  <a:pt x="13369" y="10085"/>
                  <a:pt x="13425" y="10206"/>
                  <a:pt x="13513" y="10293"/>
                </a:cubicBezTo>
                <a:lnTo>
                  <a:pt x="20438" y="17233"/>
                </a:lnTo>
                <a:cubicBezTo>
                  <a:pt x="20438" y="17233"/>
                  <a:pt x="20438" y="20437"/>
                  <a:pt x="20438" y="20437"/>
                </a:cubicBezTo>
                <a:close/>
                <a:moveTo>
                  <a:pt x="21267" y="16689"/>
                </a:moveTo>
                <a:lnTo>
                  <a:pt x="14548" y="9953"/>
                </a:lnTo>
                <a:lnTo>
                  <a:pt x="14999" y="9502"/>
                </a:lnTo>
                <a:cubicBezTo>
                  <a:pt x="15759" y="8743"/>
                  <a:pt x="15759" y="7511"/>
                  <a:pt x="14999" y="6753"/>
                </a:cubicBezTo>
                <a:lnTo>
                  <a:pt x="8816" y="569"/>
                </a:lnTo>
                <a:cubicBezTo>
                  <a:pt x="8057" y="-190"/>
                  <a:pt x="6826" y="-190"/>
                  <a:pt x="6066" y="569"/>
                </a:cubicBezTo>
                <a:lnTo>
                  <a:pt x="570" y="6066"/>
                </a:lnTo>
                <a:cubicBezTo>
                  <a:pt x="-190" y="6826"/>
                  <a:pt x="-190" y="8055"/>
                  <a:pt x="570" y="8815"/>
                </a:cubicBezTo>
                <a:lnTo>
                  <a:pt x="6754" y="14999"/>
                </a:lnTo>
                <a:cubicBezTo>
                  <a:pt x="7513" y="15759"/>
                  <a:pt x="8743" y="15759"/>
                  <a:pt x="9503" y="14999"/>
                </a:cubicBezTo>
                <a:lnTo>
                  <a:pt x="9969" y="14533"/>
                </a:lnTo>
                <a:lnTo>
                  <a:pt x="12798" y="17376"/>
                </a:lnTo>
                <a:cubicBezTo>
                  <a:pt x="12886" y="17465"/>
                  <a:pt x="13007" y="17519"/>
                  <a:pt x="13143" y="17519"/>
                </a:cubicBezTo>
                <a:lnTo>
                  <a:pt x="14601" y="17519"/>
                </a:lnTo>
                <a:lnTo>
                  <a:pt x="14601" y="18979"/>
                </a:lnTo>
                <a:cubicBezTo>
                  <a:pt x="14601" y="19248"/>
                  <a:pt x="14820" y="19463"/>
                  <a:pt x="15088" y="19463"/>
                </a:cubicBezTo>
                <a:lnTo>
                  <a:pt x="16546" y="19463"/>
                </a:lnTo>
                <a:lnTo>
                  <a:pt x="16546" y="20925"/>
                </a:lnTo>
                <a:cubicBezTo>
                  <a:pt x="16546" y="21192"/>
                  <a:pt x="16765" y="21410"/>
                  <a:pt x="17033" y="21410"/>
                </a:cubicBezTo>
                <a:lnTo>
                  <a:pt x="20924" y="21410"/>
                </a:lnTo>
                <a:cubicBezTo>
                  <a:pt x="21192" y="21410"/>
                  <a:pt x="21410" y="21192"/>
                  <a:pt x="21410" y="20925"/>
                </a:cubicBezTo>
                <a:lnTo>
                  <a:pt x="21410" y="17032"/>
                </a:lnTo>
                <a:cubicBezTo>
                  <a:pt x="21410" y="16899"/>
                  <a:pt x="21356" y="16777"/>
                  <a:pt x="21267" y="16689"/>
                </a:cubicBezTo>
                <a:moveTo>
                  <a:pt x="6819" y="7792"/>
                </a:moveTo>
                <a:cubicBezTo>
                  <a:pt x="6282" y="7792"/>
                  <a:pt x="5846" y="7355"/>
                  <a:pt x="5846" y="6818"/>
                </a:cubicBezTo>
                <a:cubicBezTo>
                  <a:pt x="5846" y="6281"/>
                  <a:pt x="6282" y="5845"/>
                  <a:pt x="6819" y="5845"/>
                </a:cubicBezTo>
                <a:cubicBezTo>
                  <a:pt x="7357" y="5845"/>
                  <a:pt x="7793" y="6281"/>
                  <a:pt x="7793" y="6818"/>
                </a:cubicBezTo>
                <a:cubicBezTo>
                  <a:pt x="7793" y="7355"/>
                  <a:pt x="7357" y="7792"/>
                  <a:pt x="6819" y="7792"/>
                </a:cubicBezTo>
                <a:moveTo>
                  <a:pt x="6819" y="4872"/>
                </a:moveTo>
                <a:cubicBezTo>
                  <a:pt x="5746" y="4872"/>
                  <a:pt x="4874" y="5745"/>
                  <a:pt x="4874" y="6818"/>
                </a:cubicBezTo>
                <a:cubicBezTo>
                  <a:pt x="4874" y="7894"/>
                  <a:pt x="5746" y="8764"/>
                  <a:pt x="6819" y="8764"/>
                </a:cubicBezTo>
                <a:cubicBezTo>
                  <a:pt x="7893" y="8764"/>
                  <a:pt x="8764" y="7894"/>
                  <a:pt x="8764" y="6818"/>
                </a:cubicBezTo>
                <a:cubicBezTo>
                  <a:pt x="8764" y="5745"/>
                  <a:pt x="7893" y="4872"/>
                  <a:pt x="6819" y="4872"/>
                </a:cubicBezTo>
              </a:path>
            </a:pathLst>
          </a:custGeom>
          <a:solidFill>
            <a:srgbClr val="2D4E78"/>
          </a:solidFill>
          <a:ln w="12700">
            <a:miter lim="400000"/>
          </a:ln>
        </p:spPr>
        <p:txBody>
          <a:bodyPr lIns="38100" tIns="38100" rIns="38100" bIns="38100" anchor="ctr"/>
          <a:lstStyle/>
          <a:p>
            <a:pPr lvl="0" defTabSz="4572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p>
        </p:txBody>
      </p:sp>
      <p:sp>
        <p:nvSpPr>
          <p:cNvPr id="19" name="Shape 1238"/>
          <p:cNvSpPr/>
          <p:nvPr/>
        </p:nvSpPr>
        <p:spPr>
          <a:xfrm>
            <a:off x="7474493" y="4364976"/>
            <a:ext cx="633744" cy="63374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bg1"/>
          </a:solidFill>
          <a:ln w="12700">
            <a:miter lim="400000"/>
          </a:ln>
        </p:spPr>
        <p:txBody>
          <a:bodyPr lIns="50800" tIns="50800" rIns="50800" bIns="50800" anchor="ctr"/>
          <a:lstStyle/>
          <a:p>
            <a:pPr lvl="0"/>
          </a:p>
        </p:txBody>
      </p:sp>
      <p:sp>
        <p:nvSpPr>
          <p:cNvPr id="20" name="Shape 1254"/>
          <p:cNvSpPr/>
          <p:nvPr/>
        </p:nvSpPr>
        <p:spPr>
          <a:xfrm>
            <a:off x="7709949" y="4538417"/>
            <a:ext cx="156481" cy="286864"/>
          </a:xfrm>
          <a:custGeom>
            <a:avLst/>
            <a:gdLst/>
            <a:ahLst/>
            <a:cxnLst>
              <a:cxn ang="0">
                <a:pos x="wd2" y="hd2"/>
              </a:cxn>
              <a:cxn ang="5400000">
                <a:pos x="wd2" y="hd2"/>
              </a:cxn>
              <a:cxn ang="10800000">
                <a:pos x="wd2" y="hd2"/>
              </a:cxn>
              <a:cxn ang="16200000">
                <a:pos x="wd2" y="hd2"/>
              </a:cxn>
            </a:cxnLst>
            <a:rect l="0" t="0" r="r" b="b"/>
            <a:pathLst>
              <a:path w="21600" h="21600" extrusionOk="0">
                <a:moveTo>
                  <a:pt x="9506" y="18649"/>
                </a:moveTo>
                <a:lnTo>
                  <a:pt x="10795" y="12325"/>
                </a:lnTo>
                <a:lnTo>
                  <a:pt x="10780" y="12325"/>
                </a:lnTo>
                <a:cubicBezTo>
                  <a:pt x="10785" y="12309"/>
                  <a:pt x="10800" y="12292"/>
                  <a:pt x="10800" y="12270"/>
                </a:cubicBezTo>
                <a:cubicBezTo>
                  <a:pt x="10800" y="12001"/>
                  <a:pt x="10397" y="11782"/>
                  <a:pt x="9898" y="11782"/>
                </a:cubicBezTo>
                <a:lnTo>
                  <a:pt x="2149" y="11782"/>
                </a:lnTo>
                <a:lnTo>
                  <a:pt x="8747" y="982"/>
                </a:lnTo>
                <a:lnTo>
                  <a:pt x="15847" y="982"/>
                </a:lnTo>
                <a:lnTo>
                  <a:pt x="11435" y="8191"/>
                </a:lnTo>
                <a:lnTo>
                  <a:pt x="11449" y="8191"/>
                </a:lnTo>
                <a:cubicBezTo>
                  <a:pt x="11417" y="8242"/>
                  <a:pt x="11389" y="8290"/>
                  <a:pt x="11389" y="8344"/>
                </a:cubicBezTo>
                <a:cubicBezTo>
                  <a:pt x="11389" y="8616"/>
                  <a:pt x="11794" y="8835"/>
                  <a:pt x="12290" y="8835"/>
                </a:cubicBezTo>
                <a:lnTo>
                  <a:pt x="19195" y="8835"/>
                </a:lnTo>
                <a:cubicBezTo>
                  <a:pt x="19195" y="8835"/>
                  <a:pt x="9506" y="18649"/>
                  <a:pt x="9506" y="18649"/>
                </a:cubicBezTo>
                <a:close/>
                <a:moveTo>
                  <a:pt x="21600" y="8344"/>
                </a:moveTo>
                <a:cubicBezTo>
                  <a:pt x="21600" y="8073"/>
                  <a:pt x="21197" y="7855"/>
                  <a:pt x="20698" y="7855"/>
                </a:cubicBezTo>
                <a:lnTo>
                  <a:pt x="13541" y="7855"/>
                </a:lnTo>
                <a:lnTo>
                  <a:pt x="17952" y="646"/>
                </a:lnTo>
                <a:lnTo>
                  <a:pt x="17943" y="643"/>
                </a:lnTo>
                <a:cubicBezTo>
                  <a:pt x="17974" y="596"/>
                  <a:pt x="17999" y="545"/>
                  <a:pt x="17999" y="489"/>
                </a:cubicBezTo>
                <a:cubicBezTo>
                  <a:pt x="17999" y="219"/>
                  <a:pt x="17597" y="0"/>
                  <a:pt x="17101" y="0"/>
                </a:cubicBezTo>
                <a:lnTo>
                  <a:pt x="8102" y="0"/>
                </a:lnTo>
                <a:cubicBezTo>
                  <a:pt x="7703" y="0"/>
                  <a:pt x="7375" y="142"/>
                  <a:pt x="7254" y="337"/>
                </a:cubicBezTo>
                <a:lnTo>
                  <a:pt x="7245" y="336"/>
                </a:lnTo>
                <a:lnTo>
                  <a:pt x="46" y="12117"/>
                </a:lnTo>
                <a:lnTo>
                  <a:pt x="55" y="12119"/>
                </a:lnTo>
                <a:cubicBezTo>
                  <a:pt x="26" y="12169"/>
                  <a:pt x="0" y="12219"/>
                  <a:pt x="0" y="12270"/>
                </a:cubicBezTo>
                <a:cubicBezTo>
                  <a:pt x="0" y="12543"/>
                  <a:pt x="404" y="12765"/>
                  <a:pt x="899" y="12765"/>
                </a:cubicBezTo>
                <a:lnTo>
                  <a:pt x="8895" y="12765"/>
                </a:lnTo>
                <a:lnTo>
                  <a:pt x="7204" y="21054"/>
                </a:lnTo>
                <a:lnTo>
                  <a:pt x="7219" y="21054"/>
                </a:lnTo>
                <a:cubicBezTo>
                  <a:pt x="7215" y="21075"/>
                  <a:pt x="7199" y="21090"/>
                  <a:pt x="7199" y="21109"/>
                </a:cubicBezTo>
                <a:cubicBezTo>
                  <a:pt x="7199" y="21379"/>
                  <a:pt x="7602" y="21600"/>
                  <a:pt x="8102" y="21600"/>
                </a:cubicBezTo>
                <a:cubicBezTo>
                  <a:pt x="8463" y="21600"/>
                  <a:pt x="8761" y="21480"/>
                  <a:pt x="8900" y="21309"/>
                </a:cubicBezTo>
                <a:lnTo>
                  <a:pt x="8915" y="21315"/>
                </a:lnTo>
                <a:lnTo>
                  <a:pt x="21516" y="8550"/>
                </a:lnTo>
                <a:lnTo>
                  <a:pt x="21511" y="8550"/>
                </a:lnTo>
                <a:cubicBezTo>
                  <a:pt x="21568" y="8487"/>
                  <a:pt x="21600" y="8417"/>
                  <a:pt x="21600" y="8344"/>
                </a:cubicBezTo>
              </a:path>
            </a:pathLst>
          </a:custGeom>
          <a:solidFill>
            <a:srgbClr val="2D4E78"/>
          </a:solidFill>
          <a:ln w="12700">
            <a:miter lim="400000"/>
          </a:ln>
        </p:spPr>
        <p:txBody>
          <a:bodyPr lIns="38100" tIns="38100" rIns="38100" bIns="38100" anchor="ctr"/>
          <a:lstStyle/>
          <a:p>
            <a:pPr lvl="0" defTabSz="457200">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solidFill>
                <a:srgbClr val="008DD2"/>
              </a:solidFill>
            </a:endParaRPr>
          </a:p>
        </p:txBody>
      </p:sp>
      <p:sp>
        <p:nvSpPr>
          <p:cNvPr id="21" name="文本框 20"/>
          <p:cNvSpPr txBox="1"/>
          <p:nvPr/>
        </p:nvSpPr>
        <p:spPr>
          <a:xfrm>
            <a:off x="1564488" y="2838039"/>
            <a:ext cx="2588919" cy="1014730"/>
          </a:xfrm>
          <a:prstGeom prst="rect">
            <a:avLst/>
          </a:prstGeom>
          <a:noFill/>
        </p:spPr>
        <p:txBody>
          <a:bodyPr wrap="square" rtlCol="0">
            <a:spAutoFit/>
          </a:bodyPr>
          <a:lstStyle/>
          <a:p>
            <a:pPr algn="just">
              <a:lnSpc>
                <a:spcPct val="125000"/>
              </a:lnSpc>
            </a:pPr>
            <a:r>
              <a:rPr lang="zh-CN" altLang="en-US" sz="2400" dirty="0">
                <a:solidFill>
                  <a:schemeClr val="bg1"/>
                </a:solidFill>
                <a:latin typeface="微软雅黑" panose="020B0503020204020204" charset="-122"/>
                <a:ea typeface="微软雅黑" panose="020B0503020204020204" charset="-122"/>
              </a:rPr>
              <a:t>输入需要修改的书籍名称</a:t>
            </a:r>
            <a:endParaRPr lang="zh-CN" altLang="en-US" sz="2400" dirty="0">
              <a:solidFill>
                <a:schemeClr val="bg1"/>
              </a:solidFill>
              <a:latin typeface="微软雅黑" panose="020B0503020204020204" charset="-122"/>
              <a:ea typeface="微软雅黑" panose="020B0503020204020204" charset="-122"/>
            </a:endParaRPr>
          </a:p>
        </p:txBody>
      </p:sp>
      <p:sp>
        <p:nvSpPr>
          <p:cNvPr id="23" name="文本框 22"/>
          <p:cNvSpPr txBox="1"/>
          <p:nvPr/>
        </p:nvSpPr>
        <p:spPr>
          <a:xfrm>
            <a:off x="1413993" y="4538568"/>
            <a:ext cx="2588919" cy="1014730"/>
          </a:xfrm>
          <a:prstGeom prst="rect">
            <a:avLst/>
          </a:prstGeom>
          <a:noFill/>
        </p:spPr>
        <p:txBody>
          <a:bodyPr wrap="square" rtlCol="0">
            <a:spAutoFit/>
          </a:bodyPr>
          <a:lstStyle/>
          <a:p>
            <a:pPr algn="just">
              <a:lnSpc>
                <a:spcPct val="125000"/>
              </a:lnSpc>
            </a:pPr>
            <a:r>
              <a:rPr lang="zh-CN" altLang="en-US" sz="2400" dirty="0">
                <a:solidFill>
                  <a:schemeClr val="bg1"/>
                </a:solidFill>
                <a:latin typeface="微软雅黑" panose="020B0503020204020204" charset="-122"/>
                <a:ea typeface="微软雅黑" panose="020B0503020204020204" charset="-122"/>
              </a:rPr>
              <a:t>输入修改后的书籍名称</a:t>
            </a:r>
            <a:endParaRPr lang="zh-CN" altLang="en-US" sz="2400" dirty="0">
              <a:solidFill>
                <a:schemeClr val="bg1"/>
              </a:solidFill>
              <a:latin typeface="微软雅黑" panose="020B0503020204020204" charset="-122"/>
              <a:ea typeface="微软雅黑" panose="020B0503020204020204" charset="-122"/>
            </a:endParaRPr>
          </a:p>
        </p:txBody>
      </p:sp>
      <p:sp>
        <p:nvSpPr>
          <p:cNvPr id="25" name="文本框 24"/>
          <p:cNvSpPr txBox="1"/>
          <p:nvPr/>
        </p:nvSpPr>
        <p:spPr>
          <a:xfrm>
            <a:off x="8116611" y="2921859"/>
            <a:ext cx="2588919" cy="1014730"/>
          </a:xfrm>
          <a:prstGeom prst="rect">
            <a:avLst/>
          </a:prstGeom>
          <a:noFill/>
        </p:spPr>
        <p:txBody>
          <a:bodyPr wrap="square" rtlCol="0">
            <a:spAutoFit/>
          </a:bodyPr>
          <a:lstStyle/>
          <a:p>
            <a:pPr algn="just">
              <a:lnSpc>
                <a:spcPct val="125000"/>
              </a:lnSpc>
            </a:pPr>
            <a:r>
              <a:rPr lang="zh-CN" altLang="en-US" sz="2400" dirty="0">
                <a:solidFill>
                  <a:schemeClr val="bg1"/>
                </a:solidFill>
                <a:latin typeface="微软雅黑" panose="020B0503020204020204" charset="-122"/>
                <a:ea typeface="微软雅黑" panose="020B0503020204020204" charset="-122"/>
              </a:rPr>
              <a:t>系统判断成功还是失败</a:t>
            </a:r>
            <a:endParaRPr lang="zh-CN" altLang="en-US" sz="2400" dirty="0">
              <a:solidFill>
                <a:schemeClr val="bg1"/>
              </a:solidFill>
              <a:latin typeface="微软雅黑" panose="020B0503020204020204" charset="-122"/>
              <a:ea typeface="微软雅黑" panose="020B0503020204020204" charset="-122"/>
            </a:endParaRPr>
          </a:p>
        </p:txBody>
      </p:sp>
      <p:sp>
        <p:nvSpPr>
          <p:cNvPr id="27" name="文本框 26"/>
          <p:cNvSpPr txBox="1"/>
          <p:nvPr/>
        </p:nvSpPr>
        <p:spPr>
          <a:xfrm>
            <a:off x="8116611" y="4538568"/>
            <a:ext cx="2588919" cy="1014730"/>
          </a:xfrm>
          <a:prstGeom prst="rect">
            <a:avLst/>
          </a:prstGeom>
          <a:noFill/>
        </p:spPr>
        <p:txBody>
          <a:bodyPr wrap="square" rtlCol="0">
            <a:spAutoFit/>
          </a:bodyPr>
          <a:lstStyle/>
          <a:p>
            <a:pPr algn="just">
              <a:lnSpc>
                <a:spcPct val="125000"/>
              </a:lnSpc>
            </a:pPr>
            <a:r>
              <a:rPr lang="zh-CN" altLang="en-US" sz="2400" dirty="0">
                <a:solidFill>
                  <a:schemeClr val="bg1"/>
                </a:solidFill>
                <a:latin typeface="微软雅黑" panose="020B0503020204020204" charset="-122"/>
                <a:ea typeface="微软雅黑" panose="020B0503020204020204" charset="-122"/>
              </a:rPr>
              <a:t>输入修改后的作者名</a:t>
            </a:r>
            <a:endParaRPr lang="zh-CN" altLang="en-US" sz="2400" dirty="0">
              <a:solidFill>
                <a:schemeClr val="bg1"/>
              </a:solidFill>
              <a:latin typeface="微软雅黑" panose="020B0503020204020204" charset="-122"/>
              <a:ea typeface="微软雅黑" panose="020B0503020204020204" charset="-122"/>
            </a:endParaRPr>
          </a:p>
        </p:txBody>
      </p:sp>
      <p:sp>
        <p:nvSpPr>
          <p:cNvPr id="29" name="Text Placeholder 27"/>
          <p:cNvSpPr txBox="1"/>
          <p:nvPr/>
        </p:nvSpPr>
        <p:spPr>
          <a:xfrm>
            <a:off x="5413425" y="3999832"/>
            <a:ext cx="1365148" cy="362412"/>
          </a:xfrm>
          <a:prstGeom prst="rect">
            <a:avLst/>
          </a:prstGeom>
        </p:spPr>
        <p:txBody>
          <a:bodyPr vert="horz" lIns="0" tIns="45720" rIns="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1800" b="0" kern="1200" baseline="0">
                <a:solidFill>
                  <a:schemeClr val="bg1">
                    <a:lumMod val="50000"/>
                  </a:schemeClr>
                </a:solidFill>
                <a:latin typeface="Source Sans Pro Light" panose="020B0403030403020204" pitchFamily="34" charset="0"/>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zh-CN" dirty="0">
                <a:solidFill>
                  <a:schemeClr val="tx1">
                    <a:lumMod val="75000"/>
                    <a:lumOff val="25000"/>
                  </a:schemeClr>
                </a:solidFill>
                <a:latin typeface="Arial" panose="020B0604020202020204" pitchFamily="34" charset="0"/>
                <a:cs typeface="Arial" panose="020B0604020202020204" pitchFamily="34" charset="0"/>
              </a:rPr>
              <a:t>KEY WORD</a:t>
            </a:r>
            <a:endParaRPr lang="en-US" altLang="zh-CN" dirty="0">
              <a:solidFill>
                <a:schemeClr val="tx1">
                  <a:lumMod val="75000"/>
                  <a:lumOff val="25000"/>
                </a:schemeClr>
              </a:solidFill>
              <a:latin typeface="Arial" panose="020B0604020202020204" pitchFamily="34" charset="0"/>
              <a:cs typeface="Arial" panose="020B0604020202020204" pitchFamily="34" charset="0"/>
            </a:endParaRPr>
          </a:p>
        </p:txBody>
      </p:sp>
      <p:sp>
        <p:nvSpPr>
          <p:cNvPr id="3" name="矩形 2"/>
          <p:cNvSpPr/>
          <p:nvPr/>
        </p:nvSpPr>
        <p:spPr>
          <a:xfrm>
            <a:off x="2197028" y="304800"/>
            <a:ext cx="3118125" cy="1168400"/>
          </a:xfrm>
          <a:prstGeom prst="rect">
            <a:avLst/>
          </a:prstGeom>
        </p:spPr>
        <p:txBody>
          <a:bodyPr wrap="square">
            <a:spAutoFit/>
          </a:bodyPr>
          <a:p>
            <a:pPr algn="dist">
              <a:lnSpc>
                <a:spcPct val="175000"/>
              </a:lnSpc>
            </a:pPr>
            <a:r>
              <a:rPr lang="en-US" altLang="zh-CN" sz="4000" dirty="0">
                <a:solidFill>
                  <a:schemeClr val="bg1"/>
                </a:solidFill>
                <a:latin typeface="微软雅黑" panose="020B0503020204020204" charset="-122"/>
                <a:ea typeface="微软雅黑" panose="020B0503020204020204" charset="-122"/>
              </a:rPr>
              <a:t>05.</a:t>
            </a:r>
            <a:r>
              <a:rPr lang="zh-CN" altLang="en-US" sz="4000" dirty="0">
                <a:solidFill>
                  <a:schemeClr val="bg1"/>
                </a:solidFill>
                <a:latin typeface="微软雅黑" panose="020B0503020204020204" charset="-122"/>
                <a:ea typeface="微软雅黑" panose="020B0503020204020204" charset="-122"/>
              </a:rPr>
              <a:t>图书修改</a:t>
            </a:r>
            <a:endParaRPr lang="zh-CN" altLang="en-US" sz="4000" dirty="0">
              <a:solidFill>
                <a:schemeClr val="bg1"/>
              </a:solidFill>
              <a:latin typeface="微软雅黑" panose="020B0503020204020204" charset="-122"/>
              <a:ea typeface="微软雅黑" panose="020B0503020204020204" charset="-122"/>
            </a:endParaRPr>
          </a:p>
        </p:txBody>
      </p:sp>
      <p:sp>
        <p:nvSpPr>
          <p:cNvPr id="4" name="文本框 3"/>
          <p:cNvSpPr txBox="1"/>
          <p:nvPr/>
        </p:nvSpPr>
        <p:spPr>
          <a:xfrm>
            <a:off x="6188710" y="1099185"/>
            <a:ext cx="2750820" cy="460374"/>
          </a:xfrm>
          <a:prstGeom prst="snip1Rect">
            <a:avLst>
              <a:gd name="adj" fmla="val 0"/>
            </a:avLst>
          </a:prstGeom>
          <a:noFill/>
          <a:ln w="28575">
            <a:noFill/>
          </a:ln>
        </p:spPr>
        <p:txBody>
          <a:bodyPr wrap="square" rtlCol="0">
            <a:spAutoFit/>
          </a:bodyPr>
          <a:p>
            <a:pPr algn="dist"/>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负责人：  邵苗慧</a:t>
            </a:r>
            <a:endPar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srcRect t="15254"/>
          <a:stretch>
            <a:fillRect/>
          </a:stretch>
        </p:blipFill>
        <p:spPr>
          <a:xfrm>
            <a:off x="0" y="0"/>
            <a:ext cx="12192000" cy="6857999"/>
          </a:xfrm>
          <a:prstGeom prst="rect">
            <a:avLst/>
          </a:prstGeom>
        </p:spPr>
      </p:pic>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4084" y="2320712"/>
            <a:ext cx="5070436" cy="3376228"/>
          </a:xfrm>
          <a:prstGeom prst="rect">
            <a:avLst/>
          </a:prstGeom>
        </p:spPr>
      </p:pic>
      <p:sp>
        <p:nvSpPr>
          <p:cNvPr id="8" name="矩形 7"/>
          <p:cNvSpPr/>
          <p:nvPr/>
        </p:nvSpPr>
        <p:spPr>
          <a:xfrm>
            <a:off x="971177" y="2536612"/>
            <a:ext cx="5070439" cy="3374805"/>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Shape 717"/>
          <p:cNvSpPr txBox="1"/>
          <p:nvPr/>
        </p:nvSpPr>
        <p:spPr>
          <a:xfrm>
            <a:off x="6828806" y="3526802"/>
            <a:ext cx="5040578" cy="799788"/>
          </a:xfrm>
          <a:prstGeom prst="rect">
            <a:avLst/>
          </a:prstGeom>
          <a:noFill/>
          <a:ln>
            <a:noFill/>
          </a:ln>
        </p:spPr>
        <p:txBody>
          <a:bodyPr lIns="0" tIns="0" rIns="0" bIns="0" anchor="t" anchorCtr="0">
            <a:noAutofit/>
          </a:bodyPr>
          <a:lstStyle/>
          <a:p>
            <a:pPr>
              <a:lnSpc>
                <a:spcPct val="150000"/>
              </a:lnSpc>
              <a:defRPr/>
            </a:pPr>
            <a:r>
              <a:rPr lang="en-US" altLang="zh-CN" sz="2400" dirty="0">
                <a:solidFill>
                  <a:schemeClr val="bg1"/>
                </a:solidFill>
              </a:rPr>
              <a:t>(2)</a:t>
            </a:r>
            <a:r>
              <a:rPr lang="zh-CN" altLang="en-US" sz="2400" dirty="0">
                <a:solidFill>
                  <a:schemeClr val="bg1"/>
                </a:solidFill>
              </a:rPr>
              <a:t>系统提示是否删除</a:t>
            </a:r>
            <a:endParaRPr lang="zh-CN" altLang="en-US" sz="2400" dirty="0">
              <a:solidFill>
                <a:schemeClr val="bg1"/>
              </a:solidFill>
            </a:endParaRPr>
          </a:p>
        </p:txBody>
      </p:sp>
      <p:sp>
        <p:nvSpPr>
          <p:cNvPr id="11" name="Shape 717"/>
          <p:cNvSpPr txBox="1"/>
          <p:nvPr/>
        </p:nvSpPr>
        <p:spPr>
          <a:xfrm>
            <a:off x="6828806" y="4677108"/>
            <a:ext cx="5040578" cy="1316610"/>
          </a:xfrm>
          <a:prstGeom prst="rect">
            <a:avLst/>
          </a:prstGeom>
          <a:noFill/>
          <a:ln>
            <a:noFill/>
          </a:ln>
        </p:spPr>
        <p:txBody>
          <a:bodyPr lIns="0" tIns="0" rIns="0" bIns="0" anchor="t" anchorCtr="0">
            <a:noAutofit/>
          </a:bodyPr>
          <a:lstStyle/>
          <a:p>
            <a:pPr>
              <a:lnSpc>
                <a:spcPct val="150000"/>
              </a:lnSpc>
              <a:defRPr/>
            </a:pPr>
            <a:r>
              <a:rPr lang="zh-CN" altLang="en-US" sz="2400" dirty="0">
                <a:solidFill>
                  <a:schemeClr val="bg1"/>
                </a:solidFill>
                <a:latin typeface="Arial" panose="020B0604020202020204" pitchFamily="34" charset="0"/>
                <a:cs typeface="Arial" panose="020B0604020202020204" pitchFamily="34" charset="0"/>
              </a:rPr>
              <a:t>（</a:t>
            </a:r>
            <a:r>
              <a:rPr lang="en-US" altLang="zh-CN" sz="2400" dirty="0">
                <a:solidFill>
                  <a:schemeClr val="bg1"/>
                </a:solidFill>
                <a:latin typeface="Arial" panose="020B0604020202020204" pitchFamily="34" charset="0"/>
                <a:cs typeface="Arial" panose="020B0604020202020204" pitchFamily="34" charset="0"/>
              </a:rPr>
              <a:t>3</a:t>
            </a:r>
            <a:r>
              <a:rPr lang="zh-CN" altLang="en-US" sz="2400" dirty="0">
                <a:solidFill>
                  <a:schemeClr val="bg1"/>
                </a:solidFill>
                <a:latin typeface="Arial" panose="020B0604020202020204" pitchFamily="34" charset="0"/>
                <a:cs typeface="Arial" panose="020B0604020202020204" pitchFamily="34" charset="0"/>
              </a:rPr>
              <a:t>）系统提示是否删除成功</a:t>
            </a:r>
            <a:endParaRPr lang="en-US" altLang="zh-CN" sz="2400" dirty="0">
              <a:solidFill>
                <a:schemeClr val="bg1"/>
              </a:solidFill>
              <a:latin typeface="Arial" panose="020B0604020202020204" pitchFamily="34" charset="0"/>
              <a:cs typeface="Arial" panose="020B0604020202020204" pitchFamily="34" charset="0"/>
            </a:endParaRPr>
          </a:p>
          <a:p>
            <a:pPr>
              <a:lnSpc>
                <a:spcPct val="150000"/>
              </a:lnSpc>
              <a:defRPr/>
            </a:pPr>
            <a:endParaRPr lang="en-US" altLang="zh-CN" sz="1100" dirty="0">
              <a:solidFill>
                <a:schemeClr val="bg1"/>
              </a:solidFill>
              <a:latin typeface="Arial" panose="020B0604020202020204" pitchFamily="34" charset="0"/>
              <a:cs typeface="Arial" panose="020B0604020202020204" pitchFamily="34" charset="0"/>
            </a:endParaRPr>
          </a:p>
          <a:p>
            <a:pPr>
              <a:lnSpc>
                <a:spcPct val="150000"/>
              </a:lnSpc>
              <a:defRPr/>
            </a:pPr>
            <a:endParaRPr lang="en-US" altLang="zh-CN" sz="1100" dirty="0">
              <a:solidFill>
                <a:schemeClr val="bg1"/>
              </a:solidFill>
            </a:endParaRPr>
          </a:p>
        </p:txBody>
      </p:sp>
      <p:sp>
        <p:nvSpPr>
          <p:cNvPr id="12" name="文本框 11"/>
          <p:cNvSpPr txBox="1"/>
          <p:nvPr/>
        </p:nvSpPr>
        <p:spPr>
          <a:xfrm>
            <a:off x="6363970" y="2536825"/>
            <a:ext cx="2399665" cy="460375"/>
          </a:xfrm>
          <a:prstGeom prst="rect">
            <a:avLst/>
          </a:prstGeom>
          <a:noFill/>
        </p:spPr>
        <p:txBody>
          <a:bodyPr wrap="square" rtlCol="0">
            <a:spAutoFit/>
          </a:bodyPr>
          <a:lstStyle/>
          <a:p>
            <a:r>
              <a:rPr lang="zh-CN" altLang="en-US" sz="2400" dirty="0">
                <a:solidFill>
                  <a:schemeClr val="bg1"/>
                </a:solidFill>
                <a:ea typeface="+mn-lt"/>
                <a:cs typeface="+mn-lt"/>
              </a:rPr>
              <a:t>（</a:t>
            </a:r>
            <a:r>
              <a:rPr lang="en-US" altLang="zh-CN" sz="2400" dirty="0">
                <a:solidFill>
                  <a:schemeClr val="bg1"/>
                </a:solidFill>
                <a:ea typeface="+mn-lt"/>
                <a:cs typeface="+mn-lt"/>
              </a:rPr>
              <a:t>1</a:t>
            </a:r>
            <a:r>
              <a:rPr lang="zh-CN" altLang="en-US" sz="2400" dirty="0">
                <a:solidFill>
                  <a:schemeClr val="bg1"/>
                </a:solidFill>
                <a:ea typeface="+mn-lt"/>
                <a:cs typeface="+mn-lt"/>
              </a:rPr>
              <a:t>）</a:t>
            </a:r>
            <a:r>
              <a:rPr lang="en-US" altLang="zh-CN" sz="2400" dirty="0">
                <a:solidFill>
                  <a:schemeClr val="bg1"/>
                </a:solidFill>
                <a:ea typeface="+mn-lt"/>
                <a:cs typeface="+mn-lt"/>
              </a:rPr>
              <a:t>.</a:t>
            </a:r>
            <a:r>
              <a:rPr lang="zh-CN" altLang="en-US" sz="2400" dirty="0">
                <a:solidFill>
                  <a:schemeClr val="bg1"/>
                </a:solidFill>
                <a:ea typeface="+mn-lt"/>
                <a:cs typeface="+mn-lt"/>
              </a:rPr>
              <a:t>输入书名</a:t>
            </a:r>
            <a:endParaRPr lang="zh-CN" altLang="en-US" sz="2400" dirty="0">
              <a:solidFill>
                <a:schemeClr val="bg1"/>
              </a:solidFill>
              <a:ea typeface="+mn-lt"/>
              <a:cs typeface="+mn-lt"/>
            </a:endParaRPr>
          </a:p>
        </p:txBody>
      </p:sp>
      <p:sp>
        <p:nvSpPr>
          <p:cNvPr id="3" name="矩形 2"/>
          <p:cNvSpPr/>
          <p:nvPr/>
        </p:nvSpPr>
        <p:spPr>
          <a:xfrm>
            <a:off x="2583743" y="200660"/>
            <a:ext cx="3118125" cy="1168400"/>
          </a:xfrm>
          <a:prstGeom prst="rect">
            <a:avLst/>
          </a:prstGeom>
        </p:spPr>
        <p:txBody>
          <a:bodyPr wrap="square">
            <a:spAutoFit/>
          </a:bodyPr>
          <a:p>
            <a:pPr algn="dist">
              <a:lnSpc>
                <a:spcPct val="175000"/>
              </a:lnSpc>
            </a:pPr>
            <a:r>
              <a:rPr lang="en-US" altLang="zh-CN" sz="4000" dirty="0">
                <a:solidFill>
                  <a:schemeClr val="bg1"/>
                </a:solidFill>
                <a:latin typeface="微软雅黑" panose="020B0503020204020204" charset="-122"/>
                <a:ea typeface="微软雅黑" panose="020B0503020204020204" charset="-122"/>
              </a:rPr>
              <a:t>06.</a:t>
            </a:r>
            <a:r>
              <a:rPr lang="zh-CN" altLang="en-US" sz="4000" dirty="0">
                <a:solidFill>
                  <a:schemeClr val="bg1"/>
                </a:solidFill>
                <a:latin typeface="微软雅黑" panose="020B0503020204020204" charset="-122"/>
                <a:ea typeface="微软雅黑" panose="020B0503020204020204" charset="-122"/>
              </a:rPr>
              <a:t>图书删除</a:t>
            </a:r>
            <a:endParaRPr lang="zh-CN" altLang="en-US" sz="4000" dirty="0">
              <a:solidFill>
                <a:schemeClr val="bg1"/>
              </a:solidFill>
              <a:latin typeface="微软雅黑" panose="020B0503020204020204" charset="-122"/>
              <a:ea typeface="微软雅黑" panose="020B0503020204020204" charset="-122"/>
            </a:endParaRPr>
          </a:p>
        </p:txBody>
      </p:sp>
      <p:sp>
        <p:nvSpPr>
          <p:cNvPr id="4" name="文本框 3"/>
          <p:cNvSpPr txBox="1"/>
          <p:nvPr/>
        </p:nvSpPr>
        <p:spPr>
          <a:xfrm>
            <a:off x="6188710" y="1099185"/>
            <a:ext cx="2750820" cy="460374"/>
          </a:xfrm>
          <a:prstGeom prst="snip1Rect">
            <a:avLst>
              <a:gd name="adj" fmla="val 0"/>
            </a:avLst>
          </a:prstGeom>
          <a:noFill/>
          <a:ln w="28575">
            <a:noFill/>
          </a:ln>
        </p:spPr>
        <p:txBody>
          <a:bodyPr wrap="square" rtlCol="0">
            <a:spAutoFit/>
          </a:bodyPr>
          <a:p>
            <a:pPr algn="dist"/>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负责人：  张宁静</a:t>
            </a:r>
            <a:endPar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5"/>
          <a:srcRect t="15254"/>
          <a:stretch>
            <a:fillRect/>
          </a:stretch>
        </p:blipFill>
        <p:spPr>
          <a:xfrm>
            <a:off x="-147955" y="0"/>
            <a:ext cx="12192000" cy="6857999"/>
          </a:xfrm>
          <a:prstGeom prst="rect">
            <a:avLst/>
          </a:prstGeom>
        </p:spPr>
      </p:pic>
      <p:grpSp>
        <p:nvGrpSpPr>
          <p:cNvPr id="5" name="组合 4"/>
          <p:cNvGrpSpPr/>
          <p:nvPr/>
        </p:nvGrpSpPr>
        <p:grpSpPr>
          <a:xfrm>
            <a:off x="1116463" y="3530793"/>
            <a:ext cx="2645536" cy="756832"/>
            <a:chOff x="1116463" y="3530793"/>
            <a:chExt cx="2645536" cy="756832"/>
          </a:xfrm>
          <a:solidFill>
            <a:schemeClr val="bg1"/>
          </a:solidFill>
        </p:grpSpPr>
        <p:sp>
          <p:nvSpPr>
            <p:cNvPr id="6" name="Rounded Rectangle 8"/>
            <p:cNvSpPr/>
            <p:nvPr/>
          </p:nvSpPr>
          <p:spPr>
            <a:xfrm>
              <a:off x="1116463" y="3699728"/>
              <a:ext cx="2645536" cy="587897"/>
            </a:xfrm>
            <a:prstGeom prst="roundRect">
              <a:avLst/>
            </a:prstGeom>
            <a:grpFill/>
            <a:ln>
              <a:solidFill>
                <a:srgbClr val="2D4E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9" name="Isosceles Triangle 10"/>
            <p:cNvSpPr/>
            <p:nvPr/>
          </p:nvSpPr>
          <p:spPr>
            <a:xfrm>
              <a:off x="2199812" y="3530793"/>
              <a:ext cx="195966" cy="168935"/>
            </a:xfrm>
            <a:prstGeom prst="triangle">
              <a:avLst/>
            </a:prstGeom>
            <a:grpFill/>
            <a:ln>
              <a:solidFill>
                <a:srgbClr val="2D4E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grpSp>
      <p:grpSp>
        <p:nvGrpSpPr>
          <p:cNvPr id="10" name="组合 9"/>
          <p:cNvGrpSpPr/>
          <p:nvPr/>
        </p:nvGrpSpPr>
        <p:grpSpPr>
          <a:xfrm>
            <a:off x="3500710" y="3699728"/>
            <a:ext cx="2645536" cy="759483"/>
            <a:chOff x="3500710" y="3699728"/>
            <a:chExt cx="2645536" cy="759483"/>
          </a:xfrm>
          <a:solidFill>
            <a:schemeClr val="bg1"/>
          </a:solidFill>
        </p:grpSpPr>
        <p:sp>
          <p:nvSpPr>
            <p:cNvPr id="11" name="Rounded Rectangle 12"/>
            <p:cNvSpPr/>
            <p:nvPr/>
          </p:nvSpPr>
          <p:spPr>
            <a:xfrm>
              <a:off x="3500710" y="3699728"/>
              <a:ext cx="2645536" cy="587896"/>
            </a:xfrm>
            <a:prstGeom prst="roundRect">
              <a:avLst/>
            </a:prstGeom>
            <a:grpFill/>
            <a:ln>
              <a:solidFill>
                <a:srgbClr val="2D4E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2" name="Isosceles Triangle 14"/>
            <p:cNvSpPr/>
            <p:nvPr/>
          </p:nvSpPr>
          <p:spPr>
            <a:xfrm flipV="1">
              <a:off x="4721184" y="4290276"/>
              <a:ext cx="195966" cy="168935"/>
            </a:xfrm>
            <a:prstGeom prst="triangle">
              <a:avLst/>
            </a:prstGeom>
            <a:grpFill/>
            <a:ln>
              <a:solidFill>
                <a:srgbClr val="2D4E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grpSp>
      <p:grpSp>
        <p:nvGrpSpPr>
          <p:cNvPr id="13" name="组合 12"/>
          <p:cNvGrpSpPr/>
          <p:nvPr/>
        </p:nvGrpSpPr>
        <p:grpSpPr>
          <a:xfrm>
            <a:off x="5884959" y="3530793"/>
            <a:ext cx="2645536" cy="756832"/>
            <a:chOff x="5884959" y="3530793"/>
            <a:chExt cx="2645536" cy="756832"/>
          </a:xfrm>
          <a:solidFill>
            <a:schemeClr val="bg1"/>
          </a:solidFill>
        </p:grpSpPr>
        <p:sp>
          <p:nvSpPr>
            <p:cNvPr id="14" name="Rounded Rectangle 16"/>
            <p:cNvSpPr/>
            <p:nvPr/>
          </p:nvSpPr>
          <p:spPr>
            <a:xfrm>
              <a:off x="5884959" y="3699728"/>
              <a:ext cx="2645536" cy="587897"/>
            </a:xfrm>
            <a:prstGeom prst="roundRect">
              <a:avLst/>
            </a:prstGeom>
            <a:grpFill/>
            <a:ln>
              <a:solidFill>
                <a:srgbClr val="2D4E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5" name="Isosceles Triangle 18"/>
            <p:cNvSpPr/>
            <p:nvPr/>
          </p:nvSpPr>
          <p:spPr>
            <a:xfrm>
              <a:off x="7028285" y="3530793"/>
              <a:ext cx="195966" cy="168935"/>
            </a:xfrm>
            <a:prstGeom prst="triangle">
              <a:avLst/>
            </a:prstGeom>
            <a:grpFill/>
            <a:ln>
              <a:solidFill>
                <a:srgbClr val="2D4E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grpSp>
      <p:grpSp>
        <p:nvGrpSpPr>
          <p:cNvPr id="16" name="组合 15"/>
          <p:cNvGrpSpPr/>
          <p:nvPr/>
        </p:nvGrpSpPr>
        <p:grpSpPr>
          <a:xfrm>
            <a:off x="8269207" y="3699728"/>
            <a:ext cx="2645536" cy="759483"/>
            <a:chOff x="8269207" y="3699728"/>
            <a:chExt cx="2645536" cy="759483"/>
          </a:xfrm>
          <a:solidFill>
            <a:schemeClr val="bg1"/>
          </a:solidFill>
        </p:grpSpPr>
        <p:sp>
          <p:nvSpPr>
            <p:cNvPr id="17" name="Rounded Rectangle 20"/>
            <p:cNvSpPr/>
            <p:nvPr/>
          </p:nvSpPr>
          <p:spPr>
            <a:xfrm>
              <a:off x="8269207" y="3699728"/>
              <a:ext cx="2645536" cy="587896"/>
            </a:xfrm>
            <a:prstGeom prst="roundRect">
              <a:avLst/>
            </a:prstGeom>
            <a:grpFill/>
            <a:ln>
              <a:solidFill>
                <a:srgbClr val="2D4E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sp>
          <p:nvSpPr>
            <p:cNvPr id="18" name="Isosceles Triangle 22"/>
            <p:cNvSpPr/>
            <p:nvPr/>
          </p:nvSpPr>
          <p:spPr>
            <a:xfrm flipV="1">
              <a:off x="9493992" y="4290276"/>
              <a:ext cx="195966" cy="168935"/>
            </a:xfrm>
            <a:prstGeom prst="triangle">
              <a:avLst/>
            </a:prstGeom>
            <a:grpFill/>
            <a:ln>
              <a:solidFill>
                <a:srgbClr val="2D4E7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75000"/>
                    <a:lumOff val="25000"/>
                  </a:schemeClr>
                </a:solidFill>
              </a:endParaRPr>
            </a:p>
          </p:txBody>
        </p:sp>
      </p:grpSp>
      <p:graphicFrame>
        <p:nvGraphicFramePr>
          <p:cNvPr id="19" name="Chart 41"/>
          <p:cNvGraphicFramePr>
            <a:graphicFrameLocks noChangeAspect="1"/>
          </p:cNvGraphicFramePr>
          <p:nvPr/>
        </p:nvGraphicFramePr>
        <p:xfrm>
          <a:off x="1313169" y="4365154"/>
          <a:ext cx="1810673" cy="1403936"/>
        </p:xfrm>
        <a:graphic>
          <a:graphicData uri="http://schemas.openxmlformats.org/drawingml/2006/chart">
            <c:chart xmlns:c="http://schemas.openxmlformats.org/drawingml/2006/chart" xmlns:r="http://schemas.openxmlformats.org/officeDocument/2006/relationships" r:id="rId1"/>
          </a:graphicData>
        </a:graphic>
      </p:graphicFrame>
      <p:sp>
        <p:nvSpPr>
          <p:cNvPr id="20" name="Title 13"/>
          <p:cNvSpPr txBox="1"/>
          <p:nvPr/>
        </p:nvSpPr>
        <p:spPr>
          <a:xfrm>
            <a:off x="1748648" y="4782972"/>
            <a:ext cx="979828" cy="611886"/>
          </a:xfrm>
          <a:prstGeom prst="rect">
            <a:avLst/>
          </a:prstGeom>
        </p:spPr>
        <p:txBody>
          <a:bodyPr vert="horz" lIns="121920" tIns="60960" rIns="121920" bIns="60960" rtlCol="0" anchor="ctr">
            <a:noAutofit/>
          </a:bodyPr>
          <a:lstStyle/>
          <a:p>
            <a:pPr algn="ctr">
              <a:spcBef>
                <a:spcPct val="0"/>
              </a:spcBef>
              <a:defRPr/>
            </a:pPr>
            <a:r>
              <a:rPr lang="en-US" altLang="id-ID" sz="2800" dirty="0">
                <a:solidFill>
                  <a:schemeClr val="bg1"/>
                </a:solidFill>
                <a:latin typeface="Bebas Neue" pitchFamily="34" charset="0"/>
                <a:ea typeface="+mj-ea"/>
                <a:cs typeface="+mj-cs"/>
              </a:rPr>
              <a:t>20</a:t>
            </a:r>
            <a:r>
              <a:rPr lang="id-ID" sz="2800" dirty="0">
                <a:solidFill>
                  <a:schemeClr val="bg1"/>
                </a:solidFill>
                <a:latin typeface="Bebas Neue" pitchFamily="34" charset="0"/>
                <a:ea typeface="+mj-ea"/>
                <a:cs typeface="+mj-cs"/>
              </a:rPr>
              <a:t>%</a:t>
            </a:r>
            <a:endParaRPr lang="en-US" sz="2800" dirty="0">
              <a:solidFill>
                <a:schemeClr val="bg1"/>
              </a:solidFill>
              <a:latin typeface="Bebas Neue" pitchFamily="34" charset="0"/>
              <a:ea typeface="+mj-ea"/>
              <a:cs typeface="+mj-cs"/>
            </a:endParaRPr>
          </a:p>
        </p:txBody>
      </p:sp>
      <p:graphicFrame>
        <p:nvGraphicFramePr>
          <p:cNvPr id="21" name="Chart 44"/>
          <p:cNvGraphicFramePr>
            <a:graphicFrameLocks noChangeAspect="1"/>
          </p:cNvGraphicFramePr>
          <p:nvPr/>
        </p:nvGraphicFramePr>
        <p:xfrm>
          <a:off x="3859129" y="2259133"/>
          <a:ext cx="1810673" cy="1403936"/>
        </p:xfrm>
        <a:graphic>
          <a:graphicData uri="http://schemas.openxmlformats.org/drawingml/2006/chart">
            <c:chart xmlns:c="http://schemas.openxmlformats.org/drawingml/2006/chart" xmlns:r="http://schemas.openxmlformats.org/officeDocument/2006/relationships" r:id="rId2"/>
          </a:graphicData>
        </a:graphic>
      </p:graphicFrame>
      <p:sp>
        <p:nvSpPr>
          <p:cNvPr id="22" name="Title 13"/>
          <p:cNvSpPr txBox="1"/>
          <p:nvPr/>
        </p:nvSpPr>
        <p:spPr>
          <a:xfrm>
            <a:off x="4283527" y="2680096"/>
            <a:ext cx="979828" cy="611886"/>
          </a:xfrm>
          <a:prstGeom prst="rect">
            <a:avLst/>
          </a:prstGeom>
        </p:spPr>
        <p:txBody>
          <a:bodyPr vert="horz" lIns="121920" tIns="60960" rIns="121920" bIns="60960" rtlCol="0" anchor="ctr">
            <a:noAutofit/>
          </a:bodyPr>
          <a:lstStyle/>
          <a:p>
            <a:pPr algn="ctr">
              <a:spcBef>
                <a:spcPct val="0"/>
              </a:spcBef>
              <a:defRPr/>
            </a:pPr>
            <a:r>
              <a:rPr lang="en-US" altLang="id-ID" sz="2800" dirty="0">
                <a:solidFill>
                  <a:schemeClr val="bg1"/>
                </a:solidFill>
                <a:latin typeface="Bebas Neue" pitchFamily="34" charset="0"/>
                <a:ea typeface="+mj-ea"/>
                <a:cs typeface="+mj-cs"/>
              </a:rPr>
              <a:t>4</a:t>
            </a:r>
            <a:r>
              <a:rPr lang="id-ID" sz="2800" dirty="0">
                <a:solidFill>
                  <a:schemeClr val="bg1"/>
                </a:solidFill>
                <a:latin typeface="Bebas Neue" pitchFamily="34" charset="0"/>
                <a:ea typeface="+mj-ea"/>
                <a:cs typeface="+mj-cs"/>
              </a:rPr>
              <a:t>0%</a:t>
            </a:r>
            <a:endParaRPr lang="en-US" sz="2800" dirty="0">
              <a:solidFill>
                <a:schemeClr val="bg1"/>
              </a:solidFill>
              <a:latin typeface="Bebas Neue" pitchFamily="34" charset="0"/>
              <a:ea typeface="+mj-ea"/>
              <a:cs typeface="+mj-cs"/>
            </a:endParaRPr>
          </a:p>
        </p:txBody>
      </p:sp>
      <p:graphicFrame>
        <p:nvGraphicFramePr>
          <p:cNvPr id="23" name="Chart 47"/>
          <p:cNvGraphicFramePr>
            <a:graphicFrameLocks noChangeAspect="1"/>
          </p:cNvGraphicFramePr>
          <p:nvPr/>
        </p:nvGraphicFramePr>
        <p:xfrm>
          <a:off x="6220930" y="4360046"/>
          <a:ext cx="1810673" cy="1403936"/>
        </p:xfrm>
        <a:graphic>
          <a:graphicData uri="http://schemas.openxmlformats.org/drawingml/2006/chart">
            <c:chart xmlns:c="http://schemas.openxmlformats.org/drawingml/2006/chart" xmlns:r="http://schemas.openxmlformats.org/officeDocument/2006/relationships" r:id="rId3"/>
          </a:graphicData>
        </a:graphic>
      </p:graphicFrame>
      <p:sp>
        <p:nvSpPr>
          <p:cNvPr id="24" name="Title 13"/>
          <p:cNvSpPr txBox="1"/>
          <p:nvPr/>
        </p:nvSpPr>
        <p:spPr>
          <a:xfrm>
            <a:off x="6656409" y="4767906"/>
            <a:ext cx="979828" cy="611886"/>
          </a:xfrm>
          <a:prstGeom prst="rect">
            <a:avLst/>
          </a:prstGeom>
        </p:spPr>
        <p:txBody>
          <a:bodyPr vert="horz" lIns="121920" tIns="60960" rIns="121920" bIns="60960" rtlCol="0" anchor="ctr">
            <a:noAutofit/>
          </a:bodyPr>
          <a:lstStyle/>
          <a:p>
            <a:pPr algn="ctr">
              <a:spcBef>
                <a:spcPct val="0"/>
              </a:spcBef>
              <a:defRPr/>
            </a:pPr>
            <a:r>
              <a:rPr lang="en-US" altLang="id-ID" sz="2800" dirty="0">
                <a:solidFill>
                  <a:schemeClr val="bg1"/>
                </a:solidFill>
                <a:latin typeface="Bebas Neue" pitchFamily="34" charset="0"/>
                <a:ea typeface="+mj-ea"/>
                <a:cs typeface="+mj-cs"/>
              </a:rPr>
              <a:t>60</a:t>
            </a:r>
            <a:r>
              <a:rPr lang="id-ID" sz="2800" dirty="0">
                <a:solidFill>
                  <a:schemeClr val="bg1"/>
                </a:solidFill>
                <a:latin typeface="Bebas Neue" pitchFamily="34" charset="0"/>
                <a:ea typeface="+mj-ea"/>
                <a:cs typeface="+mj-cs"/>
              </a:rPr>
              <a:t>%</a:t>
            </a:r>
            <a:endParaRPr lang="en-US" sz="2800" dirty="0">
              <a:solidFill>
                <a:schemeClr val="bg1"/>
              </a:solidFill>
              <a:latin typeface="Bebas Neue" pitchFamily="34" charset="0"/>
              <a:ea typeface="+mj-ea"/>
              <a:cs typeface="+mj-cs"/>
            </a:endParaRPr>
          </a:p>
        </p:txBody>
      </p:sp>
      <p:graphicFrame>
        <p:nvGraphicFramePr>
          <p:cNvPr id="25" name="Chart 50"/>
          <p:cNvGraphicFramePr>
            <a:graphicFrameLocks noChangeAspect="1"/>
          </p:cNvGraphicFramePr>
          <p:nvPr/>
        </p:nvGraphicFramePr>
        <p:xfrm>
          <a:off x="8687530" y="2246430"/>
          <a:ext cx="1810673" cy="1403936"/>
        </p:xfrm>
        <a:graphic>
          <a:graphicData uri="http://schemas.openxmlformats.org/drawingml/2006/chart">
            <c:chart xmlns:c="http://schemas.openxmlformats.org/drawingml/2006/chart" xmlns:r="http://schemas.openxmlformats.org/officeDocument/2006/relationships" r:id="rId4"/>
          </a:graphicData>
        </a:graphic>
      </p:graphicFrame>
      <p:sp>
        <p:nvSpPr>
          <p:cNvPr id="26" name="Title 13"/>
          <p:cNvSpPr txBox="1"/>
          <p:nvPr/>
        </p:nvSpPr>
        <p:spPr>
          <a:xfrm>
            <a:off x="9150483" y="2641506"/>
            <a:ext cx="979828" cy="611886"/>
          </a:xfrm>
          <a:prstGeom prst="rect">
            <a:avLst/>
          </a:prstGeom>
        </p:spPr>
        <p:txBody>
          <a:bodyPr vert="horz" lIns="121920" tIns="60960" rIns="121920" bIns="60960" rtlCol="0" anchor="ctr">
            <a:noAutofit/>
          </a:bodyPr>
          <a:lstStyle/>
          <a:p>
            <a:pPr algn="ctr">
              <a:spcBef>
                <a:spcPct val="0"/>
              </a:spcBef>
              <a:defRPr/>
            </a:pPr>
            <a:r>
              <a:rPr lang="en-US" altLang="id-ID" sz="2800" dirty="0">
                <a:solidFill>
                  <a:schemeClr val="bg1"/>
                </a:solidFill>
                <a:latin typeface="Bebas Neue" pitchFamily="34" charset="0"/>
                <a:ea typeface="+mj-ea"/>
                <a:cs typeface="+mj-cs"/>
              </a:rPr>
              <a:t>80</a:t>
            </a:r>
            <a:r>
              <a:rPr lang="id-ID" sz="2800" dirty="0">
                <a:solidFill>
                  <a:schemeClr val="bg1"/>
                </a:solidFill>
                <a:latin typeface="Bebas Neue" pitchFamily="34" charset="0"/>
                <a:ea typeface="+mj-ea"/>
                <a:cs typeface="+mj-cs"/>
              </a:rPr>
              <a:t>%</a:t>
            </a:r>
            <a:endParaRPr lang="en-US" sz="2800" dirty="0">
              <a:solidFill>
                <a:schemeClr val="bg1"/>
              </a:solidFill>
              <a:latin typeface="Bebas Neue" pitchFamily="34" charset="0"/>
              <a:ea typeface="+mj-ea"/>
              <a:cs typeface="+mj-cs"/>
            </a:endParaRPr>
          </a:p>
        </p:txBody>
      </p:sp>
      <p:sp>
        <p:nvSpPr>
          <p:cNvPr id="31" name="文本框 30"/>
          <p:cNvSpPr txBox="1"/>
          <p:nvPr/>
        </p:nvSpPr>
        <p:spPr>
          <a:xfrm>
            <a:off x="1877885" y="3817923"/>
            <a:ext cx="3409030" cy="368300"/>
          </a:xfrm>
          <a:prstGeom prst="rect">
            <a:avLst/>
          </a:prstGeom>
          <a:noFill/>
        </p:spPr>
        <p:txBody>
          <a:bodyPr wrap="square" rtlCol="0">
            <a:spAutoFit/>
            <a:scene3d>
              <a:camera prst="orthographicFront"/>
              <a:lightRig rig="threePt" dir="t"/>
            </a:scene3d>
          </a:bodyPr>
          <a:lstStyle/>
          <a:p>
            <a:pPr algn="ctr"/>
            <a:r>
              <a:rPr lang="zh-CN" altLang="en-US" b="1" dirty="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a:t>
            </a:r>
            <a:r>
              <a:rPr lang="en-US" altLang="zh-CN" b="1" dirty="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1</a:t>
            </a:r>
            <a:r>
              <a:rPr lang="zh-CN" altLang="en-US" b="1" dirty="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）显示已有书籍的所有信息</a:t>
            </a:r>
            <a:endParaRPr lang="zh-CN" altLang="en-US" b="1" dirty="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3" name="文本框 32"/>
          <p:cNvSpPr txBox="1"/>
          <p:nvPr/>
        </p:nvSpPr>
        <p:spPr>
          <a:xfrm>
            <a:off x="5441950" y="3817620"/>
            <a:ext cx="4687570" cy="368300"/>
          </a:xfrm>
          <a:prstGeom prst="rect">
            <a:avLst/>
          </a:prstGeom>
          <a:noFill/>
        </p:spPr>
        <p:txBody>
          <a:bodyPr wrap="square" rtlCol="0">
            <a:spAutoFit/>
            <a:scene3d>
              <a:camera prst="orthographicFront"/>
              <a:lightRig rig="threePt" dir="t"/>
            </a:scene3d>
          </a:bodyPr>
          <a:lstStyle/>
          <a:p>
            <a:pPr algn="ctr"/>
            <a:r>
              <a:rPr lang="zh-CN" altLang="en-US" dirty="0">
                <a:solidFill>
                  <a:schemeClr val="tx1">
                    <a:lumMod val="75000"/>
                    <a:lumOff val="25000"/>
                  </a:schemeClr>
                </a:solidFill>
                <a:latin typeface="Arial" panose="020B0604020202020204" pitchFamily="34" charset="0"/>
                <a:cs typeface="Arial" panose="020B0604020202020204" pitchFamily="34" charset="0"/>
              </a:rPr>
              <a:t>（</a:t>
            </a:r>
            <a:r>
              <a:rPr lang="en-US" altLang="zh-CN" b="1" dirty="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2</a:t>
            </a:r>
            <a:r>
              <a:rPr lang="zh-CN" altLang="en-US" b="1" dirty="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）显示有多少条书籍信息即书籍数目</a:t>
            </a:r>
            <a:endParaRPr lang="zh-CN" altLang="en-US" b="1" dirty="0">
              <a:solidFill>
                <a:schemeClr val="tx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 name="矩形 2"/>
          <p:cNvSpPr/>
          <p:nvPr/>
        </p:nvSpPr>
        <p:spPr>
          <a:xfrm>
            <a:off x="2023038" y="282575"/>
            <a:ext cx="3118125" cy="1168400"/>
          </a:xfrm>
          <a:prstGeom prst="rect">
            <a:avLst/>
          </a:prstGeom>
        </p:spPr>
        <p:txBody>
          <a:bodyPr wrap="square">
            <a:spAutoFit/>
          </a:bodyPr>
          <a:p>
            <a:pPr algn="dist">
              <a:lnSpc>
                <a:spcPct val="175000"/>
              </a:lnSpc>
            </a:pPr>
            <a:r>
              <a:rPr lang="en-US" altLang="zh-CN" sz="4000" dirty="0">
                <a:solidFill>
                  <a:schemeClr val="bg1"/>
                </a:solidFill>
                <a:latin typeface="微软雅黑" panose="020B0503020204020204" charset="-122"/>
                <a:ea typeface="微软雅黑" panose="020B0503020204020204" charset="-122"/>
              </a:rPr>
              <a:t>07.</a:t>
            </a:r>
            <a:r>
              <a:rPr lang="zh-CN" altLang="en-US" sz="4000" dirty="0">
                <a:solidFill>
                  <a:schemeClr val="bg1"/>
                </a:solidFill>
                <a:latin typeface="微软雅黑" panose="020B0503020204020204" charset="-122"/>
                <a:ea typeface="微软雅黑" panose="020B0503020204020204" charset="-122"/>
              </a:rPr>
              <a:t>图书统计</a:t>
            </a:r>
            <a:endParaRPr lang="zh-CN" altLang="en-US" sz="4000" dirty="0">
              <a:solidFill>
                <a:schemeClr val="bg1"/>
              </a:solidFill>
              <a:latin typeface="微软雅黑" panose="020B0503020204020204" charset="-122"/>
              <a:ea typeface="微软雅黑" panose="020B0503020204020204" charset="-122"/>
            </a:endParaRPr>
          </a:p>
        </p:txBody>
      </p:sp>
      <p:sp>
        <p:nvSpPr>
          <p:cNvPr id="4" name="文本框 3"/>
          <p:cNvSpPr txBox="1"/>
          <p:nvPr/>
        </p:nvSpPr>
        <p:spPr>
          <a:xfrm>
            <a:off x="6188710" y="1099185"/>
            <a:ext cx="2750820" cy="460374"/>
          </a:xfrm>
          <a:prstGeom prst="snip1Rect">
            <a:avLst>
              <a:gd name="adj" fmla="val 0"/>
            </a:avLst>
          </a:prstGeom>
          <a:noFill/>
          <a:ln w="28575">
            <a:noFill/>
          </a:ln>
        </p:spPr>
        <p:txBody>
          <a:bodyPr wrap="square" rtlCol="0">
            <a:spAutoFit/>
          </a:bodyPr>
          <a:p>
            <a:pPr algn="dist"/>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负责人：  张宁静</a:t>
            </a:r>
            <a:endPar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7" name="文本框 6"/>
          <p:cNvSpPr txBox="1"/>
          <p:nvPr/>
        </p:nvSpPr>
        <p:spPr>
          <a:xfrm>
            <a:off x="5987415" y="5911215"/>
            <a:ext cx="5734050" cy="460374"/>
          </a:xfrm>
          <a:prstGeom prst="snip1Rect">
            <a:avLst>
              <a:gd name="adj" fmla="val 0"/>
            </a:avLst>
          </a:prstGeom>
          <a:noFill/>
          <a:ln w="28575">
            <a:noFill/>
          </a:ln>
        </p:spPr>
        <p:txBody>
          <a:bodyPr wrap="square" rtlCol="0">
            <a:spAutoFit/>
          </a:bodyPr>
          <a:p>
            <a:pPr algn="dist"/>
            <a:r>
              <a:rPr lang="en-US" altLang="zh-CN"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PS:</a:t>
            </a:r>
            <a:r>
              <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rPr>
              <a:t>输出结果按照书籍名的字典序排序</a:t>
            </a:r>
            <a:endParaRPr lang="zh-CN" altLang="en-US" sz="2400" dirty="0">
              <a:solidFill>
                <a:schemeClr val="bg1"/>
              </a:solidFill>
              <a:latin typeface="华文细黑" panose="02010600040101010101" pitchFamily="2" charset="-122"/>
              <a:ea typeface="华文细黑" panose="02010600040101010101" pitchFamily="2" charset="-122"/>
              <a:cs typeface="Arial" panose="020B0604020202020204" pitchFamily="34" charset="0"/>
            </a:endParaRPr>
          </a:p>
        </p:txBody>
      </p:sp>
    </p:spTree>
  </p:cSld>
  <p:clrMapOvr>
    <a:masterClrMapping/>
  </p:clrMapOvr>
</p:sld>
</file>

<file path=ppt/tags/tag1.xml><?xml version="1.0" encoding="utf-8"?>
<p:tagLst xmlns:p="http://schemas.openxmlformats.org/presentationml/2006/main">
  <p:tag name="KSO_WM_SLIDE_MODEL_TYPE" val="cover"/>
</p:tagLst>
</file>

<file path=ppt/tags/tag2.xml><?xml version="1.0" encoding="utf-8"?>
<p:tagLst xmlns:p="http://schemas.openxmlformats.org/presentationml/2006/main">
  <p:tag name="KSO_WM_SLIDE_MODEL_TYPE" val="dynamicNu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Mayas Theme Color">
    <a:dk1>
      <a:srgbClr val="5C5C5C"/>
    </a:dk1>
    <a:lt1>
      <a:sysClr val="window" lastClr="FFFFFF"/>
    </a:lt1>
    <a:dk2>
      <a:srgbClr val="3F3F3F"/>
    </a:dk2>
    <a:lt2>
      <a:srgbClr val="FCFCFC"/>
    </a:lt2>
    <a:accent1>
      <a:srgbClr val="1B6AA3"/>
    </a:accent1>
    <a:accent2>
      <a:srgbClr val="84CBC5"/>
    </a:accent2>
    <a:accent3>
      <a:srgbClr val="F8D35E"/>
    </a:accent3>
    <a:accent4>
      <a:srgbClr val="F47264"/>
    </a:accent4>
    <a:accent5>
      <a:srgbClr val="7CC8EC"/>
    </a:accent5>
    <a:accent6>
      <a:srgbClr val="868AD1"/>
    </a:accent6>
    <a:hlink>
      <a:srgbClr val="0000FF"/>
    </a:hlink>
    <a:folHlink>
      <a:srgbClr val="800080"/>
    </a:folHlink>
  </a:clrScheme>
  <a:fontScheme name="Mayas Fonts">
    <a:majorFont>
      <a:latin typeface="Source Sans Pro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1249</Words>
  <Application>WPS 演示</Application>
  <PresentationFormat>宽屏</PresentationFormat>
  <Paragraphs>160</Paragraphs>
  <Slides>11</Slides>
  <Notes>0</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11</vt:i4>
      </vt:variant>
    </vt:vector>
  </HeadingPairs>
  <TitlesOfParts>
    <vt:vector size="30" baseType="lpstr">
      <vt:lpstr>Arial</vt:lpstr>
      <vt:lpstr>宋体</vt:lpstr>
      <vt:lpstr>Wingdings</vt:lpstr>
      <vt:lpstr>方正大标宋简体</vt:lpstr>
      <vt:lpstr>微软雅黑</vt:lpstr>
      <vt:lpstr>微软雅黑 Light</vt:lpstr>
      <vt:lpstr>华文细黑</vt:lpstr>
      <vt:lpstr>方正宋刻本秀楷简体</vt:lpstr>
      <vt:lpstr>Gill Sans</vt:lpstr>
      <vt:lpstr>Gill Sans</vt:lpstr>
      <vt:lpstr>Source Sans Pro Light</vt:lpstr>
      <vt:lpstr>Bebas Neue</vt:lpstr>
      <vt:lpstr>Segoe Print</vt:lpstr>
      <vt:lpstr>Arial Unicode MS</vt:lpstr>
      <vt:lpstr>等线 Light</vt:lpstr>
      <vt:lpstr>等线</vt:lpstr>
      <vt:lpstr>Calibri</vt:lpstr>
      <vt:lpstr>Yu Gothic UI Semilight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稻壳儿演示武汉组</dc:creator>
  <cp:lastModifiedBy>夜雨霖铃有点烦</cp:lastModifiedBy>
  <cp:revision>26</cp:revision>
  <dcterms:created xsi:type="dcterms:W3CDTF">2018-12-12T06:23:00Z</dcterms:created>
  <dcterms:modified xsi:type="dcterms:W3CDTF">2019-08-30T00:38:36Z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2052-11.1.0.8976</vt:lpwstr>
  </property>
</Properties>
</file>

<file path=docProps/thumbnail.jpeg>
</file>